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9"/>
  </p:notesMasterIdLst>
  <p:sldIdLst>
    <p:sldId id="256" r:id="rId2"/>
    <p:sldId id="288" r:id="rId3"/>
    <p:sldId id="289" r:id="rId4"/>
    <p:sldId id="283" r:id="rId5"/>
    <p:sldId id="263" r:id="rId6"/>
    <p:sldId id="264" r:id="rId7"/>
    <p:sldId id="265" r:id="rId8"/>
    <p:sldId id="266" r:id="rId9"/>
    <p:sldId id="267" r:id="rId10"/>
    <p:sldId id="268" r:id="rId11"/>
    <p:sldId id="269" r:id="rId12"/>
    <p:sldId id="270" r:id="rId13"/>
    <p:sldId id="271" r:id="rId14"/>
    <p:sldId id="258" r:id="rId15"/>
    <p:sldId id="282" r:id="rId16"/>
    <p:sldId id="259" r:id="rId17"/>
    <p:sldId id="260" r:id="rId18"/>
    <p:sldId id="291" r:id="rId19"/>
    <p:sldId id="290" r:id="rId20"/>
    <p:sldId id="272" r:id="rId21"/>
    <p:sldId id="292" r:id="rId22"/>
    <p:sldId id="273" r:id="rId23"/>
    <p:sldId id="293" r:id="rId24"/>
    <p:sldId id="295" r:id="rId25"/>
    <p:sldId id="294" r:id="rId26"/>
    <p:sldId id="296" r:id="rId27"/>
    <p:sldId id="297" r:id="rId28"/>
    <p:sldId id="298" r:id="rId29"/>
    <p:sldId id="299" r:id="rId30"/>
    <p:sldId id="310" r:id="rId31"/>
    <p:sldId id="274" r:id="rId32"/>
    <p:sldId id="275" r:id="rId33"/>
    <p:sldId id="300" r:id="rId34"/>
    <p:sldId id="301" r:id="rId35"/>
    <p:sldId id="302" r:id="rId36"/>
    <p:sldId id="303" r:id="rId37"/>
    <p:sldId id="304" r:id="rId38"/>
    <p:sldId id="305" r:id="rId39"/>
    <p:sldId id="276" r:id="rId40"/>
    <p:sldId id="277" r:id="rId41"/>
    <p:sldId id="306" r:id="rId42"/>
    <p:sldId id="307" r:id="rId43"/>
    <p:sldId id="308" r:id="rId44"/>
    <p:sldId id="309" r:id="rId45"/>
    <p:sldId id="278" r:id="rId46"/>
    <p:sldId id="279" r:id="rId47"/>
    <p:sldId id="311" r:id="rId48"/>
    <p:sldId id="312" r:id="rId49"/>
    <p:sldId id="280" r:id="rId50"/>
    <p:sldId id="313" r:id="rId51"/>
    <p:sldId id="315" r:id="rId52"/>
    <p:sldId id="316" r:id="rId53"/>
    <p:sldId id="314" r:id="rId54"/>
    <p:sldId id="281"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285" r:id="rId83"/>
    <p:sldId id="261" r:id="rId84"/>
    <p:sldId id="284" r:id="rId85"/>
    <p:sldId id="286" r:id="rId86"/>
    <p:sldId id="287" r:id="rId87"/>
    <p:sldId id="262" r:id="rId8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073D6-3F84-4C60-8924-0C0848A65166}" v="17" dt="2023-08-10T09:30:56.634"/>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el Rajesh" userId="b39f31be-f29f-4100-b1b4-3789a0f884c3" providerId="ADAL" clId="{93481D57-BEF3-42BD-858B-553ABF3AFD98}"/>
    <pc:docChg chg="modSld">
      <pc:chgData name="Dannel Rajesh" userId="b39f31be-f29f-4100-b1b4-3789a0f884c3" providerId="ADAL" clId="{93481D57-BEF3-42BD-858B-553ABF3AFD98}" dt="2023-08-02T01:22:08.448" v="2"/>
      <pc:docMkLst>
        <pc:docMk/>
      </pc:docMkLst>
      <pc:sldChg chg="modSp">
        <pc:chgData name="Dannel Rajesh" userId="b39f31be-f29f-4100-b1b4-3789a0f884c3" providerId="ADAL" clId="{93481D57-BEF3-42BD-858B-553ABF3AFD98}" dt="2023-08-02T01:22:08.448" v="2"/>
        <pc:sldMkLst>
          <pc:docMk/>
          <pc:sldMk cId="4032040323" sldId="281"/>
        </pc:sldMkLst>
        <pc:graphicFrameChg chg="mod">
          <ac:chgData name="Dannel Rajesh" userId="b39f31be-f29f-4100-b1b4-3789a0f884c3" providerId="ADAL" clId="{93481D57-BEF3-42BD-858B-553ABF3AFD98}" dt="2023-08-02T01:22:08.448" v="2"/>
          <ac:graphicFrameMkLst>
            <pc:docMk/>
            <pc:sldMk cId="4032040323" sldId="281"/>
            <ac:graphicFrameMk id="79" creationId="{00000000-0000-0000-0000-000000000000}"/>
          </ac:graphicFrameMkLst>
        </pc:graphicFrameChg>
      </pc:sldChg>
      <pc:sldChg chg="modSp">
        <pc:chgData name="Dannel Rajesh" userId="b39f31be-f29f-4100-b1b4-3789a0f884c3" providerId="ADAL" clId="{93481D57-BEF3-42BD-858B-553ABF3AFD98}" dt="2023-08-02T00:38:57.804" v="1"/>
        <pc:sldMkLst>
          <pc:docMk/>
          <pc:sldMk cId="341796018" sldId="316"/>
        </pc:sldMkLst>
        <pc:graphicFrameChg chg="mod">
          <ac:chgData name="Dannel Rajesh" userId="b39f31be-f29f-4100-b1b4-3789a0f884c3" providerId="ADAL" clId="{93481D57-BEF3-42BD-858B-553ABF3AFD98}" dt="2023-08-02T00:38:57.804" v="1"/>
          <ac:graphicFrameMkLst>
            <pc:docMk/>
            <pc:sldMk cId="341796018" sldId="316"/>
            <ac:graphicFrameMk id="79" creationId="{00000000-0000-0000-0000-000000000000}"/>
          </ac:graphicFrameMkLst>
        </pc:graphicFrameChg>
      </pc:sldChg>
    </pc:docChg>
  </pc:docChgLst>
  <pc:docChgLst>
    <pc:chgData name="Dannel" userId="b39f31be-f29f-4100-b1b4-3789a0f884c3" providerId="ADAL" clId="{3DB073D6-3F84-4C60-8924-0C0848A65166}"/>
    <pc:docChg chg="undo custSel addSld modSld sldOrd">
      <pc:chgData name="Dannel" userId="b39f31be-f29f-4100-b1b4-3789a0f884c3" providerId="ADAL" clId="{3DB073D6-3F84-4C60-8924-0C0848A65166}" dt="2023-08-10T09:35:18.516" v="1232" actId="14100"/>
      <pc:docMkLst>
        <pc:docMk/>
      </pc:docMkLst>
      <pc:sldChg chg="addSp modSp mod">
        <pc:chgData name="Dannel" userId="b39f31be-f29f-4100-b1b4-3789a0f884c3" providerId="ADAL" clId="{3DB073D6-3F84-4C60-8924-0C0848A65166}" dt="2023-07-14T06:58:02.957" v="28" actId="14100"/>
        <pc:sldMkLst>
          <pc:docMk/>
          <pc:sldMk cId="3721456388" sldId="276"/>
        </pc:sldMkLst>
        <pc:spChg chg="mod">
          <ac:chgData name="Dannel" userId="b39f31be-f29f-4100-b1b4-3789a0f884c3" providerId="ADAL" clId="{3DB073D6-3F84-4C60-8924-0C0848A65166}" dt="2023-07-14T06:58:02.957" v="28" actId="14100"/>
          <ac:spMkLst>
            <pc:docMk/>
            <pc:sldMk cId="3721456388" sldId="276"/>
            <ac:spMk id="73" creationId="{00000000-0000-0000-0000-000000000000}"/>
          </ac:spMkLst>
        </pc:spChg>
        <pc:picChg chg="add mod">
          <ac:chgData name="Dannel" userId="b39f31be-f29f-4100-b1b4-3789a0f884c3" providerId="ADAL" clId="{3DB073D6-3F84-4C60-8924-0C0848A65166}" dt="2023-07-14T06:57:00.777" v="1" actId="1076"/>
          <ac:picMkLst>
            <pc:docMk/>
            <pc:sldMk cId="3721456388" sldId="276"/>
            <ac:picMk id="3" creationId="{2B2A7408-DD6C-8A03-D8BB-B9A6ECFC4988}"/>
          </ac:picMkLst>
        </pc:picChg>
      </pc:sldChg>
      <pc:sldChg chg="addSp modSp mod">
        <pc:chgData name="Dannel" userId="b39f31be-f29f-4100-b1b4-3789a0f884c3" providerId="ADAL" clId="{3DB073D6-3F84-4C60-8924-0C0848A65166}" dt="2023-07-14T07:18:25.352" v="148" actId="255"/>
        <pc:sldMkLst>
          <pc:docMk/>
          <pc:sldMk cId="1404000423" sldId="277"/>
        </pc:sldMkLst>
        <pc:graphicFrameChg chg="mod modGraphic">
          <ac:chgData name="Dannel" userId="b39f31be-f29f-4100-b1b4-3789a0f884c3" providerId="ADAL" clId="{3DB073D6-3F84-4C60-8924-0C0848A65166}" dt="2023-07-14T07:18:25.352" v="148" actId="255"/>
          <ac:graphicFrameMkLst>
            <pc:docMk/>
            <pc:sldMk cId="1404000423" sldId="277"/>
            <ac:graphicFrameMk id="79" creationId="{00000000-0000-0000-0000-000000000000}"/>
          </ac:graphicFrameMkLst>
        </pc:graphicFrameChg>
        <pc:picChg chg="add mod">
          <ac:chgData name="Dannel" userId="b39f31be-f29f-4100-b1b4-3789a0f884c3" providerId="ADAL" clId="{3DB073D6-3F84-4C60-8924-0C0848A65166}" dt="2023-07-14T07:17:05.474" v="119" actId="14100"/>
          <ac:picMkLst>
            <pc:docMk/>
            <pc:sldMk cId="1404000423" sldId="277"/>
            <ac:picMk id="3" creationId="{B907D04A-F1CF-1A4D-33CF-9A7687A238C9}"/>
          </ac:picMkLst>
        </pc:picChg>
        <pc:picChg chg="add mod">
          <ac:chgData name="Dannel" userId="b39f31be-f29f-4100-b1b4-3789a0f884c3" providerId="ADAL" clId="{3DB073D6-3F84-4C60-8924-0C0848A65166}" dt="2023-07-14T07:17:09.978" v="121" actId="14100"/>
          <ac:picMkLst>
            <pc:docMk/>
            <pc:sldMk cId="1404000423" sldId="277"/>
            <ac:picMk id="5" creationId="{F96353B9-D414-B029-ADD9-93E5BB2496C3}"/>
          </ac:picMkLst>
        </pc:picChg>
      </pc:sldChg>
      <pc:sldChg chg="modSp mod">
        <pc:chgData name="Dannel" userId="b39f31be-f29f-4100-b1b4-3789a0f884c3" providerId="ADAL" clId="{3DB073D6-3F84-4C60-8924-0C0848A65166}" dt="2023-07-14T07:42:54.513" v="245" actId="20577"/>
        <pc:sldMkLst>
          <pc:docMk/>
          <pc:sldMk cId="1844760190" sldId="278"/>
        </pc:sldMkLst>
        <pc:spChg chg="mod">
          <ac:chgData name="Dannel" userId="b39f31be-f29f-4100-b1b4-3789a0f884c3" providerId="ADAL" clId="{3DB073D6-3F84-4C60-8924-0C0848A65166}" dt="2023-07-14T07:42:54.513" v="245" actId="20577"/>
          <ac:spMkLst>
            <pc:docMk/>
            <pc:sldMk cId="1844760190" sldId="278"/>
            <ac:spMk id="73" creationId="{00000000-0000-0000-0000-000000000000}"/>
          </ac:spMkLst>
        </pc:spChg>
      </pc:sldChg>
      <pc:sldChg chg="modSp mod">
        <pc:chgData name="Dannel" userId="b39f31be-f29f-4100-b1b4-3789a0f884c3" providerId="ADAL" clId="{3DB073D6-3F84-4C60-8924-0C0848A65166}" dt="2023-07-14T07:43:24.639" v="266" actId="20577"/>
        <pc:sldMkLst>
          <pc:docMk/>
          <pc:sldMk cId="3724268218" sldId="279"/>
        </pc:sldMkLst>
        <pc:spChg chg="mod">
          <ac:chgData name="Dannel" userId="b39f31be-f29f-4100-b1b4-3789a0f884c3" providerId="ADAL" clId="{3DB073D6-3F84-4C60-8924-0C0848A65166}" dt="2023-07-14T07:43:24.639" v="266" actId="20577"/>
          <ac:spMkLst>
            <pc:docMk/>
            <pc:sldMk cId="3724268218" sldId="279"/>
            <ac:spMk id="78" creationId="{00000000-0000-0000-0000-000000000000}"/>
          </ac:spMkLst>
        </pc:spChg>
        <pc:graphicFrameChg chg="mod">
          <ac:chgData name="Dannel" userId="b39f31be-f29f-4100-b1b4-3789a0f884c3" providerId="ADAL" clId="{3DB073D6-3F84-4C60-8924-0C0848A65166}" dt="2023-07-14T07:43:18.968" v="262" actId="1076"/>
          <ac:graphicFrameMkLst>
            <pc:docMk/>
            <pc:sldMk cId="3724268218" sldId="279"/>
            <ac:graphicFrameMk id="79" creationId="{00000000-0000-0000-0000-000000000000}"/>
          </ac:graphicFrameMkLst>
        </pc:graphicFrameChg>
      </pc:sldChg>
      <pc:sldChg chg="addSp delSp modSp add mod">
        <pc:chgData name="Dannel" userId="b39f31be-f29f-4100-b1b4-3789a0f884c3" providerId="ADAL" clId="{3DB073D6-3F84-4C60-8924-0C0848A65166}" dt="2023-07-14T07:20:28.963" v="164" actId="22"/>
        <pc:sldMkLst>
          <pc:docMk/>
          <pc:sldMk cId="2093692569" sldId="306"/>
        </pc:sldMkLst>
        <pc:spChg chg="mod">
          <ac:chgData name="Dannel" userId="b39f31be-f29f-4100-b1b4-3789a0f884c3" providerId="ADAL" clId="{3DB073D6-3F84-4C60-8924-0C0848A65166}" dt="2023-07-14T07:19:04.470" v="152" actId="20577"/>
          <ac:spMkLst>
            <pc:docMk/>
            <pc:sldMk cId="2093692569" sldId="306"/>
            <ac:spMk id="73" creationId="{00000000-0000-0000-0000-000000000000}"/>
          </ac:spMkLst>
        </pc:spChg>
        <pc:picChg chg="del">
          <ac:chgData name="Dannel" userId="b39f31be-f29f-4100-b1b4-3789a0f884c3" providerId="ADAL" clId="{3DB073D6-3F84-4C60-8924-0C0848A65166}" dt="2023-07-14T07:19:01.898" v="150" actId="21"/>
          <ac:picMkLst>
            <pc:docMk/>
            <pc:sldMk cId="2093692569" sldId="306"/>
            <ac:picMk id="3" creationId="{2B2A7408-DD6C-8A03-D8BB-B9A6ECFC4988}"/>
          </ac:picMkLst>
        </pc:picChg>
        <pc:picChg chg="add">
          <ac:chgData name="Dannel" userId="b39f31be-f29f-4100-b1b4-3789a0f884c3" providerId="ADAL" clId="{3DB073D6-3F84-4C60-8924-0C0848A65166}" dt="2023-07-14T07:20:28.963" v="164" actId="22"/>
          <ac:picMkLst>
            <pc:docMk/>
            <pc:sldMk cId="2093692569" sldId="306"/>
            <ac:picMk id="4" creationId="{543E0D24-534C-5D29-F037-7149FEBA0783}"/>
          </ac:picMkLst>
        </pc:picChg>
      </pc:sldChg>
      <pc:sldChg chg="addSp delSp modSp add mod replId">
        <pc:chgData name="Dannel" userId="b39f31be-f29f-4100-b1b4-3789a0f884c3" providerId="ADAL" clId="{3DB073D6-3F84-4C60-8924-0C0848A65166}" dt="2023-07-14T07:34:16.379" v="212" actId="255"/>
        <pc:sldMkLst>
          <pc:docMk/>
          <pc:sldMk cId="3006177662" sldId="307"/>
        </pc:sldMkLst>
        <pc:spChg chg="mod">
          <ac:chgData name="Dannel" userId="b39f31be-f29f-4100-b1b4-3789a0f884c3" providerId="ADAL" clId="{3DB073D6-3F84-4C60-8924-0C0848A65166}" dt="2023-07-14T07:23:32.717" v="169" actId="1076"/>
          <ac:spMkLst>
            <pc:docMk/>
            <pc:sldMk cId="3006177662" sldId="307"/>
            <ac:spMk id="78" creationId="{00000000-0000-0000-0000-000000000000}"/>
          </ac:spMkLst>
        </pc:spChg>
        <pc:graphicFrameChg chg="modGraphic">
          <ac:chgData name="Dannel" userId="b39f31be-f29f-4100-b1b4-3789a0f884c3" providerId="ADAL" clId="{3DB073D6-3F84-4C60-8924-0C0848A65166}" dt="2023-07-14T07:34:16.379" v="212" actId="255"/>
          <ac:graphicFrameMkLst>
            <pc:docMk/>
            <pc:sldMk cId="3006177662" sldId="307"/>
            <ac:graphicFrameMk id="79" creationId="{00000000-0000-0000-0000-000000000000}"/>
          </ac:graphicFrameMkLst>
        </pc:graphicFrameChg>
        <pc:picChg chg="del">
          <ac:chgData name="Dannel" userId="b39f31be-f29f-4100-b1b4-3789a0f884c3" providerId="ADAL" clId="{3DB073D6-3F84-4C60-8924-0C0848A65166}" dt="2023-07-14T07:19:14.455" v="163" actId="21"/>
          <ac:picMkLst>
            <pc:docMk/>
            <pc:sldMk cId="3006177662" sldId="307"/>
            <ac:picMk id="3" creationId="{B907D04A-F1CF-1A4D-33CF-9A7687A238C9}"/>
          </ac:picMkLst>
        </pc:picChg>
        <pc:picChg chg="add mod">
          <ac:chgData name="Dannel" userId="b39f31be-f29f-4100-b1b4-3789a0f884c3" providerId="ADAL" clId="{3DB073D6-3F84-4C60-8924-0C0848A65166}" dt="2023-07-14T07:23:35.076" v="170" actId="1076"/>
          <ac:picMkLst>
            <pc:docMk/>
            <pc:sldMk cId="3006177662" sldId="307"/>
            <ac:picMk id="4" creationId="{4F76A891-A6DA-B349-9C55-78F772FA4657}"/>
          </ac:picMkLst>
        </pc:picChg>
        <pc:picChg chg="del">
          <ac:chgData name="Dannel" userId="b39f31be-f29f-4100-b1b4-3789a0f884c3" providerId="ADAL" clId="{3DB073D6-3F84-4C60-8924-0C0848A65166}" dt="2023-07-14T07:23:41.631" v="171" actId="21"/>
          <ac:picMkLst>
            <pc:docMk/>
            <pc:sldMk cId="3006177662" sldId="307"/>
            <ac:picMk id="5" creationId="{F96353B9-D414-B029-ADD9-93E5BB2496C3}"/>
          </ac:picMkLst>
        </pc:picChg>
        <pc:picChg chg="add mod">
          <ac:chgData name="Dannel" userId="b39f31be-f29f-4100-b1b4-3789a0f884c3" providerId="ADAL" clId="{3DB073D6-3F84-4C60-8924-0C0848A65166}" dt="2023-07-14T07:33:45.294" v="174" actId="14100"/>
          <ac:picMkLst>
            <pc:docMk/>
            <pc:sldMk cId="3006177662" sldId="307"/>
            <ac:picMk id="7" creationId="{DB914C5E-EDBC-EC98-4860-D3811FA10BE0}"/>
          </ac:picMkLst>
        </pc:picChg>
      </pc:sldChg>
      <pc:sldChg chg="addSp delSp modSp add mod">
        <pc:chgData name="Dannel" userId="b39f31be-f29f-4100-b1b4-3789a0f884c3" providerId="ADAL" clId="{3DB073D6-3F84-4C60-8924-0C0848A65166}" dt="2023-07-14T07:38:18.268" v="220" actId="22"/>
        <pc:sldMkLst>
          <pc:docMk/>
          <pc:sldMk cId="2395594148" sldId="308"/>
        </pc:sldMkLst>
        <pc:spChg chg="mod">
          <ac:chgData name="Dannel" userId="b39f31be-f29f-4100-b1b4-3789a0f884c3" providerId="ADAL" clId="{3DB073D6-3F84-4C60-8924-0C0848A65166}" dt="2023-07-14T07:37:20.131" v="216" actId="20577"/>
          <ac:spMkLst>
            <pc:docMk/>
            <pc:sldMk cId="2395594148" sldId="308"/>
            <ac:spMk id="73" creationId="{00000000-0000-0000-0000-000000000000}"/>
          </ac:spMkLst>
        </pc:spChg>
        <pc:picChg chg="add">
          <ac:chgData name="Dannel" userId="b39f31be-f29f-4100-b1b4-3789a0f884c3" providerId="ADAL" clId="{3DB073D6-3F84-4C60-8924-0C0848A65166}" dt="2023-07-14T07:38:18.268" v="220" actId="22"/>
          <ac:picMkLst>
            <pc:docMk/>
            <pc:sldMk cId="2395594148" sldId="308"/>
            <ac:picMk id="3" creationId="{E596B2C0-2D0D-1C10-0DD8-81634D037C18}"/>
          </ac:picMkLst>
        </pc:picChg>
        <pc:picChg chg="del">
          <ac:chgData name="Dannel" userId="b39f31be-f29f-4100-b1b4-3789a0f884c3" providerId="ADAL" clId="{3DB073D6-3F84-4C60-8924-0C0848A65166}" dt="2023-07-14T07:37:17.466" v="214" actId="21"/>
          <ac:picMkLst>
            <pc:docMk/>
            <pc:sldMk cId="2395594148" sldId="308"/>
            <ac:picMk id="4" creationId="{543E0D24-534C-5D29-F037-7149FEBA0783}"/>
          </ac:picMkLst>
        </pc:picChg>
      </pc:sldChg>
      <pc:sldChg chg="addSp delSp modSp add mod replId">
        <pc:chgData name="Dannel" userId="b39f31be-f29f-4100-b1b4-3789a0f884c3" providerId="ADAL" clId="{3DB073D6-3F84-4C60-8924-0C0848A65166}" dt="2023-07-14T07:41:35.681" v="229" actId="1076"/>
        <pc:sldMkLst>
          <pc:docMk/>
          <pc:sldMk cId="2468542388" sldId="309"/>
        </pc:sldMkLst>
        <pc:spChg chg="mod">
          <ac:chgData name="Dannel" userId="b39f31be-f29f-4100-b1b4-3789a0f884c3" providerId="ADAL" clId="{3DB073D6-3F84-4C60-8924-0C0848A65166}" dt="2023-07-14T07:37:28.435" v="219" actId="20577"/>
          <ac:spMkLst>
            <pc:docMk/>
            <pc:sldMk cId="2468542388" sldId="309"/>
            <ac:spMk id="78" creationId="{00000000-0000-0000-0000-000000000000}"/>
          </ac:spMkLst>
        </pc:spChg>
        <pc:picChg chg="add mod">
          <ac:chgData name="Dannel" userId="b39f31be-f29f-4100-b1b4-3789a0f884c3" providerId="ADAL" clId="{3DB073D6-3F84-4C60-8924-0C0848A65166}" dt="2023-07-14T07:40:36.824" v="224" actId="14100"/>
          <ac:picMkLst>
            <pc:docMk/>
            <pc:sldMk cId="2468542388" sldId="309"/>
            <ac:picMk id="3" creationId="{2FA1C00D-41F0-43B2-E91A-B01525B02C8A}"/>
          </ac:picMkLst>
        </pc:picChg>
        <pc:picChg chg="del">
          <ac:chgData name="Dannel" userId="b39f31be-f29f-4100-b1b4-3789a0f884c3" providerId="ADAL" clId="{3DB073D6-3F84-4C60-8924-0C0848A65166}" dt="2023-07-14T07:37:25.364" v="217" actId="21"/>
          <ac:picMkLst>
            <pc:docMk/>
            <pc:sldMk cId="2468542388" sldId="309"/>
            <ac:picMk id="4" creationId="{4F76A891-A6DA-B349-9C55-78F772FA4657}"/>
          </ac:picMkLst>
        </pc:picChg>
        <pc:picChg chg="add mod">
          <ac:chgData name="Dannel" userId="b39f31be-f29f-4100-b1b4-3789a0f884c3" providerId="ADAL" clId="{3DB073D6-3F84-4C60-8924-0C0848A65166}" dt="2023-07-14T07:41:35.681" v="229" actId="1076"/>
          <ac:picMkLst>
            <pc:docMk/>
            <pc:sldMk cId="2468542388" sldId="309"/>
            <ac:picMk id="6" creationId="{1464DB38-35FC-D454-5180-DFC360D45C99}"/>
          </ac:picMkLst>
        </pc:picChg>
        <pc:picChg chg="del">
          <ac:chgData name="Dannel" userId="b39f31be-f29f-4100-b1b4-3789a0f884c3" providerId="ADAL" clId="{3DB073D6-3F84-4C60-8924-0C0848A65166}" dt="2023-07-14T07:40:28.648" v="222" actId="21"/>
          <ac:picMkLst>
            <pc:docMk/>
            <pc:sldMk cId="2468542388" sldId="309"/>
            <ac:picMk id="7" creationId="{DB914C5E-EDBC-EC98-4860-D3811FA10BE0}"/>
          </ac:picMkLst>
        </pc:picChg>
      </pc:sldChg>
      <pc:sldChg chg="addSp modSp mod">
        <pc:chgData name="Dannel" userId="b39f31be-f29f-4100-b1b4-3789a0f884c3" providerId="ADAL" clId="{3DB073D6-3F84-4C60-8924-0C0848A65166}" dt="2023-08-02T09:09:02.176" v="268" actId="14100"/>
        <pc:sldMkLst>
          <pc:docMk/>
          <pc:sldMk cId="2353253342" sldId="317"/>
        </pc:sldMkLst>
        <pc:picChg chg="add mod">
          <ac:chgData name="Dannel" userId="b39f31be-f29f-4100-b1b4-3789a0f884c3" providerId="ADAL" clId="{3DB073D6-3F84-4C60-8924-0C0848A65166}" dt="2023-08-02T09:09:02.176" v="268" actId="14100"/>
          <ac:picMkLst>
            <pc:docMk/>
            <pc:sldMk cId="2353253342" sldId="317"/>
            <ac:picMk id="3" creationId="{DCB8F4D3-DAF3-8785-D9BA-7182F5AD91FE}"/>
          </ac:picMkLst>
        </pc:picChg>
      </pc:sldChg>
      <pc:sldChg chg="addSp modSp mod">
        <pc:chgData name="Dannel" userId="b39f31be-f29f-4100-b1b4-3789a0f884c3" providerId="ADAL" clId="{3DB073D6-3F84-4C60-8924-0C0848A65166}" dt="2023-08-03T21:27:47.799" v="442" actId="20577"/>
        <pc:sldMkLst>
          <pc:docMk/>
          <pc:sldMk cId="3148880098" sldId="318"/>
        </pc:sldMkLst>
        <pc:graphicFrameChg chg="modGraphic">
          <ac:chgData name="Dannel" userId="b39f31be-f29f-4100-b1b4-3789a0f884c3" providerId="ADAL" clId="{3DB073D6-3F84-4C60-8924-0C0848A65166}" dt="2023-08-03T21:27:47.799" v="442" actId="20577"/>
          <ac:graphicFrameMkLst>
            <pc:docMk/>
            <pc:sldMk cId="3148880098" sldId="318"/>
            <ac:graphicFrameMk id="79" creationId="{00000000-0000-0000-0000-000000000000}"/>
          </ac:graphicFrameMkLst>
        </pc:graphicFrameChg>
        <pc:picChg chg="add mod">
          <ac:chgData name="Dannel" userId="b39f31be-f29f-4100-b1b4-3789a0f884c3" providerId="ADAL" clId="{3DB073D6-3F84-4C60-8924-0C0848A65166}" dt="2023-08-03T21:26:00.094" v="280" actId="14100"/>
          <ac:picMkLst>
            <pc:docMk/>
            <pc:sldMk cId="3148880098" sldId="318"/>
            <ac:picMk id="3" creationId="{5DF7FF33-BA2D-E1BE-278C-1A5AA0F5421F}"/>
          </ac:picMkLst>
        </pc:picChg>
        <pc:picChg chg="add mod">
          <ac:chgData name="Dannel" userId="b39f31be-f29f-4100-b1b4-3789a0f884c3" providerId="ADAL" clId="{3DB073D6-3F84-4C60-8924-0C0848A65166}" dt="2023-08-03T21:25:54.540" v="278" actId="14100"/>
          <ac:picMkLst>
            <pc:docMk/>
            <pc:sldMk cId="3148880098" sldId="318"/>
            <ac:picMk id="5" creationId="{2B5FD5A4-870C-03AC-8B7A-459070B7721D}"/>
          </ac:picMkLst>
        </pc:picChg>
      </pc:sldChg>
      <pc:sldChg chg="addSp delSp modSp add mod">
        <pc:chgData name="Dannel" userId="b39f31be-f29f-4100-b1b4-3789a0f884c3" providerId="ADAL" clId="{3DB073D6-3F84-4C60-8924-0C0848A65166}" dt="2023-08-03T21:31:01.914" v="452" actId="1076"/>
        <pc:sldMkLst>
          <pc:docMk/>
          <pc:sldMk cId="447324708" sldId="323"/>
        </pc:sldMkLst>
        <pc:spChg chg="mod">
          <ac:chgData name="Dannel" userId="b39f31be-f29f-4100-b1b4-3789a0f884c3" providerId="ADAL" clId="{3DB073D6-3F84-4C60-8924-0C0848A65166}" dt="2023-08-03T21:28:59.919" v="448" actId="20577"/>
          <ac:spMkLst>
            <pc:docMk/>
            <pc:sldMk cId="447324708" sldId="323"/>
            <ac:spMk id="73" creationId="{00000000-0000-0000-0000-000000000000}"/>
          </ac:spMkLst>
        </pc:spChg>
        <pc:picChg chg="del">
          <ac:chgData name="Dannel" userId="b39f31be-f29f-4100-b1b4-3789a0f884c3" providerId="ADAL" clId="{3DB073D6-3F84-4C60-8924-0C0848A65166}" dt="2023-08-03T21:28:56.960" v="446" actId="21"/>
          <ac:picMkLst>
            <pc:docMk/>
            <pc:sldMk cId="447324708" sldId="323"/>
            <ac:picMk id="3" creationId="{04E8057A-B888-2F98-B192-37D291181692}"/>
          </ac:picMkLst>
        </pc:picChg>
        <pc:picChg chg="add mod">
          <ac:chgData name="Dannel" userId="b39f31be-f29f-4100-b1b4-3789a0f884c3" providerId="ADAL" clId="{3DB073D6-3F84-4C60-8924-0C0848A65166}" dt="2023-08-03T21:31:01.914" v="452" actId="1076"/>
          <ac:picMkLst>
            <pc:docMk/>
            <pc:sldMk cId="447324708" sldId="323"/>
            <ac:picMk id="4" creationId="{FB440630-0EC9-0677-75E8-807D8C00CAD6}"/>
          </ac:picMkLst>
        </pc:picChg>
      </pc:sldChg>
      <pc:sldChg chg="addSp delSp modSp add mod replId">
        <pc:chgData name="Dannel" userId="b39f31be-f29f-4100-b1b4-3789a0f884c3" providerId="ADAL" clId="{3DB073D6-3F84-4C60-8924-0C0848A65166}" dt="2023-08-03T21:45:26.781" v="547" actId="20577"/>
        <pc:sldMkLst>
          <pc:docMk/>
          <pc:sldMk cId="3700291248" sldId="324"/>
        </pc:sldMkLst>
        <pc:spChg chg="mod">
          <ac:chgData name="Dannel" userId="b39f31be-f29f-4100-b1b4-3789a0f884c3" providerId="ADAL" clId="{3DB073D6-3F84-4C60-8924-0C0848A65166}" dt="2023-08-03T21:29:07.104" v="450" actId="20577"/>
          <ac:spMkLst>
            <pc:docMk/>
            <pc:sldMk cId="3700291248" sldId="324"/>
            <ac:spMk id="78" creationId="{00000000-0000-0000-0000-000000000000}"/>
          </ac:spMkLst>
        </pc:spChg>
        <pc:graphicFrameChg chg="mod modGraphic">
          <ac:chgData name="Dannel" userId="b39f31be-f29f-4100-b1b4-3789a0f884c3" providerId="ADAL" clId="{3DB073D6-3F84-4C60-8924-0C0848A65166}" dt="2023-08-03T21:45:26.781" v="547" actId="20577"/>
          <ac:graphicFrameMkLst>
            <pc:docMk/>
            <pc:sldMk cId="3700291248" sldId="324"/>
            <ac:graphicFrameMk id="79" creationId="{00000000-0000-0000-0000-000000000000}"/>
          </ac:graphicFrameMkLst>
        </pc:graphicFrameChg>
        <pc:picChg chg="add mod">
          <ac:chgData name="Dannel" userId="b39f31be-f29f-4100-b1b4-3789a0f884c3" providerId="ADAL" clId="{3DB073D6-3F84-4C60-8924-0C0848A65166}" dt="2023-08-03T21:45:00.254" v="472" actId="1076"/>
          <ac:picMkLst>
            <pc:docMk/>
            <pc:sldMk cId="3700291248" sldId="324"/>
            <ac:picMk id="3" creationId="{7663BB51-8009-7742-123F-8058615DA8EC}"/>
          </ac:picMkLst>
        </pc:picChg>
        <pc:picChg chg="del">
          <ac:chgData name="Dannel" userId="b39f31be-f29f-4100-b1b4-3789a0f884c3" providerId="ADAL" clId="{3DB073D6-3F84-4C60-8924-0C0848A65166}" dt="2023-08-03T21:28:49.568" v="444" actId="21"/>
          <ac:picMkLst>
            <pc:docMk/>
            <pc:sldMk cId="3700291248" sldId="324"/>
            <ac:picMk id="4" creationId="{4349F4EB-C480-924E-E5FF-115CD9B84A6A}"/>
          </ac:picMkLst>
        </pc:picChg>
        <pc:picChg chg="add mod">
          <ac:chgData name="Dannel" userId="b39f31be-f29f-4100-b1b4-3789a0f884c3" providerId="ADAL" clId="{3DB073D6-3F84-4C60-8924-0C0848A65166}" dt="2023-08-03T21:44:51.145" v="468" actId="1076"/>
          <ac:picMkLst>
            <pc:docMk/>
            <pc:sldMk cId="3700291248" sldId="324"/>
            <ac:picMk id="5" creationId="{6271B5C8-4DCA-ECB0-59BF-D036C1185D99}"/>
          </ac:picMkLst>
        </pc:picChg>
        <pc:picChg chg="add mod">
          <ac:chgData name="Dannel" userId="b39f31be-f29f-4100-b1b4-3789a0f884c3" providerId="ADAL" clId="{3DB073D6-3F84-4C60-8924-0C0848A65166}" dt="2023-08-03T21:44:54.423" v="469" actId="1076"/>
          <ac:picMkLst>
            <pc:docMk/>
            <pc:sldMk cId="3700291248" sldId="324"/>
            <ac:picMk id="7" creationId="{BF861C62-46A5-3E25-AED5-72E6F5217765}"/>
          </ac:picMkLst>
        </pc:picChg>
        <pc:picChg chg="del">
          <ac:chgData name="Dannel" userId="b39f31be-f29f-4100-b1b4-3789a0f884c3" providerId="ADAL" clId="{3DB073D6-3F84-4C60-8924-0C0848A65166}" dt="2023-08-03T21:28:51.658" v="445" actId="21"/>
          <ac:picMkLst>
            <pc:docMk/>
            <pc:sldMk cId="3700291248" sldId="324"/>
            <ac:picMk id="7" creationId="{F034DA29-FC1F-ADFC-9103-F957D7AC9351}"/>
          </ac:picMkLst>
        </pc:picChg>
      </pc:sldChg>
      <pc:sldChg chg="addSp delSp modSp add mod">
        <pc:chgData name="Dannel" userId="b39f31be-f29f-4100-b1b4-3789a0f884c3" providerId="ADAL" clId="{3DB073D6-3F84-4C60-8924-0C0848A65166}" dt="2023-08-03T21:47:50.573" v="561" actId="1076"/>
        <pc:sldMkLst>
          <pc:docMk/>
          <pc:sldMk cId="2223223796" sldId="325"/>
        </pc:sldMkLst>
        <pc:spChg chg="mod">
          <ac:chgData name="Dannel" userId="b39f31be-f29f-4100-b1b4-3789a0f884c3" providerId="ADAL" clId="{3DB073D6-3F84-4C60-8924-0C0848A65166}" dt="2023-08-03T21:45:50.455" v="554" actId="20577"/>
          <ac:spMkLst>
            <pc:docMk/>
            <pc:sldMk cId="2223223796" sldId="325"/>
            <ac:spMk id="73" creationId="{00000000-0000-0000-0000-000000000000}"/>
          </ac:spMkLst>
        </pc:spChg>
        <pc:picChg chg="add mod">
          <ac:chgData name="Dannel" userId="b39f31be-f29f-4100-b1b4-3789a0f884c3" providerId="ADAL" clId="{3DB073D6-3F84-4C60-8924-0C0848A65166}" dt="2023-08-03T21:47:50.573" v="561" actId="1076"/>
          <ac:picMkLst>
            <pc:docMk/>
            <pc:sldMk cId="2223223796" sldId="325"/>
            <ac:picMk id="3" creationId="{D9561E35-C3DA-0404-EE2D-79B6008BD773}"/>
          </ac:picMkLst>
        </pc:picChg>
        <pc:picChg chg="del">
          <ac:chgData name="Dannel" userId="b39f31be-f29f-4100-b1b4-3789a0f884c3" providerId="ADAL" clId="{3DB073D6-3F84-4C60-8924-0C0848A65166}" dt="2023-08-03T21:45:48.104" v="552" actId="21"/>
          <ac:picMkLst>
            <pc:docMk/>
            <pc:sldMk cId="2223223796" sldId="325"/>
            <ac:picMk id="4" creationId="{FB440630-0EC9-0677-75E8-807D8C00CAD6}"/>
          </ac:picMkLst>
        </pc:picChg>
      </pc:sldChg>
      <pc:sldChg chg="addSp delSp modSp add mod replId">
        <pc:chgData name="Dannel" userId="b39f31be-f29f-4100-b1b4-3789a0f884c3" providerId="ADAL" clId="{3DB073D6-3F84-4C60-8924-0C0848A65166}" dt="2023-08-03T21:54:39.014" v="631" actId="20577"/>
        <pc:sldMkLst>
          <pc:docMk/>
          <pc:sldMk cId="88239962" sldId="326"/>
        </pc:sldMkLst>
        <pc:spChg chg="mod">
          <ac:chgData name="Dannel" userId="b39f31be-f29f-4100-b1b4-3789a0f884c3" providerId="ADAL" clId="{3DB073D6-3F84-4C60-8924-0C0848A65166}" dt="2023-08-03T21:45:54.948" v="556" actId="20577"/>
          <ac:spMkLst>
            <pc:docMk/>
            <pc:sldMk cId="88239962" sldId="326"/>
            <ac:spMk id="78" creationId="{00000000-0000-0000-0000-000000000000}"/>
          </ac:spMkLst>
        </pc:spChg>
        <pc:graphicFrameChg chg="mod modGraphic">
          <ac:chgData name="Dannel" userId="b39f31be-f29f-4100-b1b4-3789a0f884c3" providerId="ADAL" clId="{3DB073D6-3F84-4C60-8924-0C0848A65166}" dt="2023-08-03T21:54:39.014" v="631" actId="20577"/>
          <ac:graphicFrameMkLst>
            <pc:docMk/>
            <pc:sldMk cId="88239962" sldId="326"/>
            <ac:graphicFrameMk id="79" creationId="{00000000-0000-0000-0000-000000000000}"/>
          </ac:graphicFrameMkLst>
        </pc:graphicFrameChg>
        <pc:picChg chg="del">
          <ac:chgData name="Dannel" userId="b39f31be-f29f-4100-b1b4-3789a0f884c3" providerId="ADAL" clId="{3DB073D6-3F84-4C60-8924-0C0848A65166}" dt="2023-08-03T21:45:40.377" v="549" actId="21"/>
          <ac:picMkLst>
            <pc:docMk/>
            <pc:sldMk cId="88239962" sldId="326"/>
            <ac:picMk id="3" creationId="{7663BB51-8009-7742-123F-8058615DA8EC}"/>
          </ac:picMkLst>
        </pc:picChg>
        <pc:picChg chg="add mod ord">
          <ac:chgData name="Dannel" userId="b39f31be-f29f-4100-b1b4-3789a0f884c3" providerId="ADAL" clId="{3DB073D6-3F84-4C60-8924-0C0848A65166}" dt="2023-08-03T21:53:40.676" v="578" actId="1076"/>
          <ac:picMkLst>
            <pc:docMk/>
            <pc:sldMk cId="88239962" sldId="326"/>
            <ac:picMk id="4" creationId="{39EE14B0-6875-1BD7-6415-3C27CAC1BD4C}"/>
          </ac:picMkLst>
        </pc:picChg>
        <pc:picChg chg="del">
          <ac:chgData name="Dannel" userId="b39f31be-f29f-4100-b1b4-3789a0f884c3" providerId="ADAL" clId="{3DB073D6-3F84-4C60-8924-0C0848A65166}" dt="2023-08-03T21:45:42.440" v="550" actId="21"/>
          <ac:picMkLst>
            <pc:docMk/>
            <pc:sldMk cId="88239962" sldId="326"/>
            <ac:picMk id="5" creationId="{6271B5C8-4DCA-ECB0-59BF-D036C1185D99}"/>
          </ac:picMkLst>
        </pc:picChg>
        <pc:picChg chg="del">
          <ac:chgData name="Dannel" userId="b39f31be-f29f-4100-b1b4-3789a0f884c3" providerId="ADAL" clId="{3DB073D6-3F84-4C60-8924-0C0848A65166}" dt="2023-08-03T21:45:44.702" v="551" actId="21"/>
          <ac:picMkLst>
            <pc:docMk/>
            <pc:sldMk cId="88239962" sldId="326"/>
            <ac:picMk id="7" creationId="{BF861C62-46A5-3E25-AED5-72E6F5217765}"/>
          </ac:picMkLst>
        </pc:picChg>
        <pc:picChg chg="add mod">
          <ac:chgData name="Dannel" userId="b39f31be-f29f-4100-b1b4-3789a0f884c3" providerId="ADAL" clId="{3DB073D6-3F84-4C60-8924-0C0848A65166}" dt="2023-08-03T21:53:30.531" v="575" actId="1076"/>
          <ac:picMkLst>
            <pc:docMk/>
            <pc:sldMk cId="88239962" sldId="326"/>
            <ac:picMk id="8" creationId="{115493D2-ED00-6F0C-F7A9-BD95460AC05B}"/>
          </ac:picMkLst>
        </pc:picChg>
      </pc:sldChg>
      <pc:sldChg chg="delSp modSp add mod">
        <pc:chgData name="Dannel" userId="b39f31be-f29f-4100-b1b4-3789a0f884c3" providerId="ADAL" clId="{3DB073D6-3F84-4C60-8924-0C0848A65166}" dt="2023-08-03T21:54:52.386" v="636" actId="20577"/>
        <pc:sldMkLst>
          <pc:docMk/>
          <pc:sldMk cId="1035774510" sldId="327"/>
        </pc:sldMkLst>
        <pc:spChg chg="mod">
          <ac:chgData name="Dannel" userId="b39f31be-f29f-4100-b1b4-3789a0f884c3" providerId="ADAL" clId="{3DB073D6-3F84-4C60-8924-0C0848A65166}" dt="2023-08-03T21:54:52.386" v="636" actId="20577"/>
          <ac:spMkLst>
            <pc:docMk/>
            <pc:sldMk cId="1035774510" sldId="327"/>
            <ac:spMk id="73" creationId="{00000000-0000-0000-0000-000000000000}"/>
          </ac:spMkLst>
        </pc:spChg>
        <pc:picChg chg="del mod">
          <ac:chgData name="Dannel" userId="b39f31be-f29f-4100-b1b4-3789a0f884c3" providerId="ADAL" clId="{3DB073D6-3F84-4C60-8924-0C0848A65166}" dt="2023-08-03T21:54:49.059" v="634" actId="21"/>
          <ac:picMkLst>
            <pc:docMk/>
            <pc:sldMk cId="1035774510" sldId="327"/>
            <ac:picMk id="3" creationId="{D9561E35-C3DA-0404-EE2D-79B6008BD773}"/>
          </ac:picMkLst>
        </pc:picChg>
      </pc:sldChg>
      <pc:sldChg chg="addSp delSp modSp add mod replId">
        <pc:chgData name="Dannel" userId="b39f31be-f29f-4100-b1b4-3789a0f884c3" providerId="ADAL" clId="{3DB073D6-3F84-4C60-8924-0C0848A65166}" dt="2023-08-09T07:56:21.723" v="658"/>
        <pc:sldMkLst>
          <pc:docMk/>
          <pc:sldMk cId="3704923922" sldId="328"/>
        </pc:sldMkLst>
        <pc:spChg chg="mod">
          <ac:chgData name="Dannel" userId="b39f31be-f29f-4100-b1b4-3789a0f884c3" providerId="ADAL" clId="{3DB073D6-3F84-4C60-8924-0C0848A65166}" dt="2023-08-03T21:54:56.976" v="638" actId="20577"/>
          <ac:spMkLst>
            <pc:docMk/>
            <pc:sldMk cId="3704923922" sldId="328"/>
            <ac:spMk id="78" creationId="{00000000-0000-0000-0000-000000000000}"/>
          </ac:spMkLst>
        </pc:spChg>
        <pc:graphicFrameChg chg="mod">
          <ac:chgData name="Dannel" userId="b39f31be-f29f-4100-b1b4-3789a0f884c3" providerId="ADAL" clId="{3DB073D6-3F84-4C60-8924-0C0848A65166}" dt="2023-08-09T07:56:21.723" v="658"/>
          <ac:graphicFrameMkLst>
            <pc:docMk/>
            <pc:sldMk cId="3704923922" sldId="328"/>
            <ac:graphicFrameMk id="79" creationId="{00000000-0000-0000-0000-000000000000}"/>
          </ac:graphicFrameMkLst>
        </pc:graphicFrameChg>
        <pc:picChg chg="add mod">
          <ac:chgData name="Dannel" userId="b39f31be-f29f-4100-b1b4-3789a0f884c3" providerId="ADAL" clId="{3DB073D6-3F84-4C60-8924-0C0848A65166}" dt="2023-08-09T07:55:39.600" v="652" actId="1076"/>
          <ac:picMkLst>
            <pc:docMk/>
            <pc:sldMk cId="3704923922" sldId="328"/>
            <ac:picMk id="3" creationId="{A25215CD-DBB6-0603-AC02-F8CD9BEC4F2D}"/>
          </ac:picMkLst>
        </pc:picChg>
        <pc:picChg chg="del">
          <ac:chgData name="Dannel" userId="b39f31be-f29f-4100-b1b4-3789a0f884c3" providerId="ADAL" clId="{3DB073D6-3F84-4C60-8924-0C0848A65166}" dt="2023-08-03T21:54:58.809" v="639" actId="21"/>
          <ac:picMkLst>
            <pc:docMk/>
            <pc:sldMk cId="3704923922" sldId="328"/>
            <ac:picMk id="4" creationId="{39EE14B0-6875-1BD7-6415-3C27CAC1BD4C}"/>
          </ac:picMkLst>
        </pc:picChg>
        <pc:picChg chg="add mod">
          <ac:chgData name="Dannel" userId="b39f31be-f29f-4100-b1b4-3789a0f884c3" providerId="ADAL" clId="{3DB073D6-3F84-4C60-8924-0C0848A65166}" dt="2023-08-09T07:55:41.671" v="653" actId="1076"/>
          <ac:picMkLst>
            <pc:docMk/>
            <pc:sldMk cId="3704923922" sldId="328"/>
            <ac:picMk id="5" creationId="{F2487FD0-A438-3332-5BC0-8DB52C9A7115}"/>
          </ac:picMkLst>
        </pc:picChg>
        <pc:picChg chg="add mod">
          <ac:chgData name="Dannel" userId="b39f31be-f29f-4100-b1b4-3789a0f884c3" providerId="ADAL" clId="{3DB073D6-3F84-4C60-8924-0C0848A65166}" dt="2023-08-09T07:55:45.416" v="655" actId="14100"/>
          <ac:picMkLst>
            <pc:docMk/>
            <pc:sldMk cId="3704923922" sldId="328"/>
            <ac:picMk id="7" creationId="{888DCD2A-622D-B521-5504-790BCDEA15C5}"/>
          </ac:picMkLst>
        </pc:picChg>
        <pc:picChg chg="del">
          <ac:chgData name="Dannel" userId="b39f31be-f29f-4100-b1b4-3789a0f884c3" providerId="ADAL" clId="{3DB073D6-3F84-4C60-8924-0C0848A65166}" dt="2023-08-03T21:55:01.046" v="640" actId="21"/>
          <ac:picMkLst>
            <pc:docMk/>
            <pc:sldMk cId="3704923922" sldId="328"/>
            <ac:picMk id="8" creationId="{115493D2-ED00-6F0C-F7A9-BD95460AC05B}"/>
          </ac:picMkLst>
        </pc:picChg>
      </pc:sldChg>
      <pc:sldChg chg="addSp delSp modSp add mod">
        <pc:chgData name="Dannel" userId="b39f31be-f29f-4100-b1b4-3789a0f884c3" providerId="ADAL" clId="{3DB073D6-3F84-4C60-8924-0C0848A65166}" dt="2023-08-09T08:43:24.378" v="707" actId="20577"/>
        <pc:sldMkLst>
          <pc:docMk/>
          <pc:sldMk cId="2570598469" sldId="329"/>
        </pc:sldMkLst>
        <pc:spChg chg="mod">
          <ac:chgData name="Dannel" userId="b39f31be-f29f-4100-b1b4-3789a0f884c3" providerId="ADAL" clId="{3DB073D6-3F84-4C60-8924-0C0848A65166}" dt="2023-08-09T08:43:24.378" v="707" actId="20577"/>
          <ac:spMkLst>
            <pc:docMk/>
            <pc:sldMk cId="2570598469" sldId="329"/>
            <ac:spMk id="73" creationId="{00000000-0000-0000-0000-000000000000}"/>
          </ac:spMkLst>
        </pc:spChg>
        <pc:picChg chg="del">
          <ac:chgData name="Dannel" userId="b39f31be-f29f-4100-b1b4-3789a0f884c3" providerId="ADAL" clId="{3DB073D6-3F84-4C60-8924-0C0848A65166}" dt="2023-08-09T08:42:00.998" v="661" actId="21"/>
          <ac:picMkLst>
            <pc:docMk/>
            <pc:sldMk cId="2570598469" sldId="329"/>
            <ac:picMk id="3" creationId="{9E2111B6-4FF7-A613-D865-9AF6E029A368}"/>
          </ac:picMkLst>
        </pc:picChg>
        <pc:picChg chg="add mod">
          <ac:chgData name="Dannel" userId="b39f31be-f29f-4100-b1b4-3789a0f884c3" providerId="ADAL" clId="{3DB073D6-3F84-4C60-8924-0C0848A65166}" dt="2023-08-09T08:42:12.589" v="665" actId="14100"/>
          <ac:picMkLst>
            <pc:docMk/>
            <pc:sldMk cId="2570598469" sldId="329"/>
            <ac:picMk id="4" creationId="{FFCF5B72-30F2-3C4B-9D95-C3A2B9F5B98D}"/>
          </ac:picMkLst>
        </pc:picChg>
      </pc:sldChg>
      <pc:sldChg chg="addSp delSp modSp add mod replId">
        <pc:chgData name="Dannel" userId="b39f31be-f29f-4100-b1b4-3789a0f884c3" providerId="ADAL" clId="{3DB073D6-3F84-4C60-8924-0C0848A65166}" dt="2023-08-09T09:00:29.148" v="747" actId="1076"/>
        <pc:sldMkLst>
          <pc:docMk/>
          <pc:sldMk cId="1731895665" sldId="330"/>
        </pc:sldMkLst>
        <pc:spChg chg="mod">
          <ac:chgData name="Dannel" userId="b39f31be-f29f-4100-b1b4-3789a0f884c3" providerId="ADAL" clId="{3DB073D6-3F84-4C60-8924-0C0848A65166}" dt="2023-08-09T08:43:32.315" v="708"/>
          <ac:spMkLst>
            <pc:docMk/>
            <pc:sldMk cId="1731895665" sldId="330"/>
            <ac:spMk id="78" creationId="{00000000-0000-0000-0000-000000000000}"/>
          </ac:spMkLst>
        </pc:spChg>
        <pc:graphicFrameChg chg="mod modGraphic">
          <ac:chgData name="Dannel" userId="b39f31be-f29f-4100-b1b4-3789a0f884c3" providerId="ADAL" clId="{3DB073D6-3F84-4C60-8924-0C0848A65166}" dt="2023-08-09T09:00:29.148" v="747" actId="1076"/>
          <ac:graphicFrameMkLst>
            <pc:docMk/>
            <pc:sldMk cId="1731895665" sldId="330"/>
            <ac:graphicFrameMk id="79" creationId="{00000000-0000-0000-0000-000000000000}"/>
          </ac:graphicFrameMkLst>
        </pc:graphicFrameChg>
        <pc:picChg chg="del">
          <ac:chgData name="Dannel" userId="b39f31be-f29f-4100-b1b4-3789a0f884c3" providerId="ADAL" clId="{3DB073D6-3F84-4C60-8924-0C0848A65166}" dt="2023-08-09T08:43:11.031" v="669" actId="21"/>
          <ac:picMkLst>
            <pc:docMk/>
            <pc:sldMk cId="1731895665" sldId="330"/>
            <ac:picMk id="3" creationId="{A25215CD-DBB6-0603-AC02-F8CD9BEC4F2D}"/>
          </ac:picMkLst>
        </pc:picChg>
        <pc:picChg chg="add mod">
          <ac:chgData name="Dannel" userId="b39f31be-f29f-4100-b1b4-3789a0f884c3" providerId="ADAL" clId="{3DB073D6-3F84-4C60-8924-0C0848A65166}" dt="2023-08-09T08:48:06.999" v="716" actId="14100"/>
          <ac:picMkLst>
            <pc:docMk/>
            <pc:sldMk cId="1731895665" sldId="330"/>
            <ac:picMk id="4" creationId="{2D562BA8-80A7-9D0B-1890-5F72EF6A87D3}"/>
          </ac:picMkLst>
        </pc:picChg>
        <pc:picChg chg="del mod">
          <ac:chgData name="Dannel" userId="b39f31be-f29f-4100-b1b4-3789a0f884c3" providerId="ADAL" clId="{3DB073D6-3F84-4C60-8924-0C0848A65166}" dt="2023-08-09T08:43:08.754" v="667" actId="21"/>
          <ac:picMkLst>
            <pc:docMk/>
            <pc:sldMk cId="1731895665" sldId="330"/>
            <ac:picMk id="5" creationId="{F2487FD0-A438-3332-5BC0-8DB52C9A7115}"/>
          </ac:picMkLst>
        </pc:picChg>
        <pc:picChg chg="del">
          <ac:chgData name="Dannel" userId="b39f31be-f29f-4100-b1b4-3789a0f884c3" providerId="ADAL" clId="{3DB073D6-3F84-4C60-8924-0C0848A65166}" dt="2023-08-09T08:43:09.716" v="668" actId="21"/>
          <ac:picMkLst>
            <pc:docMk/>
            <pc:sldMk cId="1731895665" sldId="330"/>
            <ac:picMk id="7" creationId="{888DCD2A-622D-B521-5504-790BCDEA15C5}"/>
          </ac:picMkLst>
        </pc:picChg>
        <pc:picChg chg="add mod">
          <ac:chgData name="Dannel" userId="b39f31be-f29f-4100-b1b4-3789a0f884c3" providerId="ADAL" clId="{3DB073D6-3F84-4C60-8924-0C0848A65166}" dt="2023-08-09T09:00:27.313" v="746" actId="14100"/>
          <ac:picMkLst>
            <pc:docMk/>
            <pc:sldMk cId="1731895665" sldId="330"/>
            <ac:picMk id="8" creationId="{C64CC9C9-13CA-C2BE-9816-3FF5460E3E86}"/>
          </ac:picMkLst>
        </pc:picChg>
      </pc:sldChg>
      <pc:sldChg chg="addSp delSp modSp add mod">
        <pc:chgData name="Dannel" userId="b39f31be-f29f-4100-b1b4-3789a0f884c3" providerId="ADAL" clId="{3DB073D6-3F84-4C60-8924-0C0848A65166}" dt="2023-08-09T09:06:37.095" v="748" actId="22"/>
        <pc:sldMkLst>
          <pc:docMk/>
          <pc:sldMk cId="1335004478" sldId="331"/>
        </pc:sldMkLst>
        <pc:spChg chg="mod">
          <ac:chgData name="Dannel" userId="b39f31be-f29f-4100-b1b4-3789a0f884c3" providerId="ADAL" clId="{3DB073D6-3F84-4C60-8924-0C0848A65166}" dt="2023-08-09T08:51:36.515" v="720" actId="20577"/>
          <ac:spMkLst>
            <pc:docMk/>
            <pc:sldMk cId="1335004478" sldId="331"/>
            <ac:spMk id="73" creationId="{00000000-0000-0000-0000-000000000000}"/>
          </ac:spMkLst>
        </pc:spChg>
        <pc:picChg chg="add">
          <ac:chgData name="Dannel" userId="b39f31be-f29f-4100-b1b4-3789a0f884c3" providerId="ADAL" clId="{3DB073D6-3F84-4C60-8924-0C0848A65166}" dt="2023-08-09T09:06:37.095" v="748" actId="22"/>
          <ac:picMkLst>
            <pc:docMk/>
            <pc:sldMk cId="1335004478" sldId="331"/>
            <ac:picMk id="3" creationId="{D00384C7-9222-09B1-6267-62970231C65E}"/>
          </ac:picMkLst>
        </pc:picChg>
        <pc:picChg chg="del">
          <ac:chgData name="Dannel" userId="b39f31be-f29f-4100-b1b4-3789a0f884c3" providerId="ADAL" clId="{3DB073D6-3F84-4C60-8924-0C0848A65166}" dt="2023-08-09T08:51:34.336" v="718" actId="21"/>
          <ac:picMkLst>
            <pc:docMk/>
            <pc:sldMk cId="1335004478" sldId="331"/>
            <ac:picMk id="4" creationId="{FFCF5B72-30F2-3C4B-9D95-C3A2B9F5B98D}"/>
          </ac:picMkLst>
        </pc:picChg>
      </pc:sldChg>
      <pc:sldChg chg="addSp delSp modSp add mod replId">
        <pc:chgData name="Dannel" userId="b39f31be-f29f-4100-b1b4-3789a0f884c3" providerId="ADAL" clId="{3DB073D6-3F84-4C60-8924-0C0848A65166}" dt="2023-08-09T09:14:48.424" v="820" actId="1076"/>
        <pc:sldMkLst>
          <pc:docMk/>
          <pc:sldMk cId="1719078465" sldId="332"/>
        </pc:sldMkLst>
        <pc:spChg chg="mod">
          <ac:chgData name="Dannel" userId="b39f31be-f29f-4100-b1b4-3789a0f884c3" providerId="ADAL" clId="{3DB073D6-3F84-4C60-8924-0C0848A65166}" dt="2023-08-09T08:51:41.101" v="722" actId="20577"/>
          <ac:spMkLst>
            <pc:docMk/>
            <pc:sldMk cId="1719078465" sldId="332"/>
            <ac:spMk id="78" creationId="{00000000-0000-0000-0000-000000000000}"/>
          </ac:spMkLst>
        </pc:spChg>
        <pc:graphicFrameChg chg="mod modGraphic">
          <ac:chgData name="Dannel" userId="b39f31be-f29f-4100-b1b4-3789a0f884c3" providerId="ADAL" clId="{3DB073D6-3F84-4C60-8924-0C0848A65166}" dt="2023-08-09T09:14:48.424" v="820" actId="1076"/>
          <ac:graphicFrameMkLst>
            <pc:docMk/>
            <pc:sldMk cId="1719078465" sldId="332"/>
            <ac:graphicFrameMk id="79" creationId="{00000000-0000-0000-0000-000000000000}"/>
          </ac:graphicFrameMkLst>
        </pc:graphicFrameChg>
        <pc:picChg chg="add mod">
          <ac:chgData name="Dannel" userId="b39f31be-f29f-4100-b1b4-3789a0f884c3" providerId="ADAL" clId="{3DB073D6-3F84-4C60-8924-0C0848A65166}" dt="2023-08-09T09:08:53.116" v="751" actId="14100"/>
          <ac:picMkLst>
            <pc:docMk/>
            <pc:sldMk cId="1719078465" sldId="332"/>
            <ac:picMk id="3" creationId="{BF2BB651-EAE6-EDB7-567E-6D1727811869}"/>
          </ac:picMkLst>
        </pc:picChg>
        <pc:picChg chg="del">
          <ac:chgData name="Dannel" userId="b39f31be-f29f-4100-b1b4-3789a0f884c3" providerId="ADAL" clId="{3DB073D6-3F84-4C60-8924-0C0848A65166}" dt="2023-08-09T08:51:43.120" v="723" actId="21"/>
          <ac:picMkLst>
            <pc:docMk/>
            <pc:sldMk cId="1719078465" sldId="332"/>
            <ac:picMk id="4" creationId="{2D562BA8-80A7-9D0B-1890-5F72EF6A87D3}"/>
          </ac:picMkLst>
        </pc:picChg>
        <pc:picChg chg="add mod">
          <ac:chgData name="Dannel" userId="b39f31be-f29f-4100-b1b4-3789a0f884c3" providerId="ADAL" clId="{3DB073D6-3F84-4C60-8924-0C0848A65166}" dt="2023-08-09T09:11:36.759" v="753" actId="1076"/>
          <ac:picMkLst>
            <pc:docMk/>
            <pc:sldMk cId="1719078465" sldId="332"/>
            <ac:picMk id="6" creationId="{200DADCA-AD8E-C855-E444-622B1B3A1AFF}"/>
          </ac:picMkLst>
        </pc:picChg>
        <pc:picChg chg="del">
          <ac:chgData name="Dannel" userId="b39f31be-f29f-4100-b1b4-3789a0f884c3" providerId="ADAL" clId="{3DB073D6-3F84-4C60-8924-0C0848A65166}" dt="2023-08-09T08:51:46.093" v="724" actId="21"/>
          <ac:picMkLst>
            <pc:docMk/>
            <pc:sldMk cId="1719078465" sldId="332"/>
            <ac:picMk id="8" creationId="{C64CC9C9-13CA-C2BE-9816-3FF5460E3E86}"/>
          </ac:picMkLst>
        </pc:picChg>
        <pc:picChg chg="add mod">
          <ac:chgData name="Dannel" userId="b39f31be-f29f-4100-b1b4-3789a0f884c3" providerId="ADAL" clId="{3DB073D6-3F84-4C60-8924-0C0848A65166}" dt="2023-08-09T09:14:42.091" v="819" actId="14100"/>
          <ac:picMkLst>
            <pc:docMk/>
            <pc:sldMk cId="1719078465" sldId="332"/>
            <ac:picMk id="9" creationId="{D7763C30-9F3B-8E46-BAF9-3FEBCD75ED1D}"/>
          </ac:picMkLst>
        </pc:picChg>
      </pc:sldChg>
      <pc:sldChg chg="addSp delSp modSp add mod">
        <pc:chgData name="Dannel" userId="b39f31be-f29f-4100-b1b4-3789a0f884c3" providerId="ADAL" clId="{3DB073D6-3F84-4C60-8924-0C0848A65166}" dt="2023-08-09T09:21:23.301" v="868" actId="20577"/>
        <pc:sldMkLst>
          <pc:docMk/>
          <pc:sldMk cId="1739065875" sldId="333"/>
        </pc:sldMkLst>
        <pc:spChg chg="mod">
          <ac:chgData name="Dannel" userId="b39f31be-f29f-4100-b1b4-3789a0f884c3" providerId="ADAL" clId="{3DB073D6-3F84-4C60-8924-0C0848A65166}" dt="2023-08-09T09:21:23.301" v="868" actId="20577"/>
          <ac:spMkLst>
            <pc:docMk/>
            <pc:sldMk cId="1739065875" sldId="333"/>
            <ac:spMk id="73" creationId="{00000000-0000-0000-0000-000000000000}"/>
          </ac:spMkLst>
        </pc:spChg>
        <pc:picChg chg="del">
          <ac:chgData name="Dannel" userId="b39f31be-f29f-4100-b1b4-3789a0f884c3" providerId="ADAL" clId="{3DB073D6-3F84-4C60-8924-0C0848A65166}" dt="2023-08-09T09:21:02.947" v="823" actId="21"/>
          <ac:picMkLst>
            <pc:docMk/>
            <pc:sldMk cId="1739065875" sldId="333"/>
            <ac:picMk id="3" creationId="{D00384C7-9222-09B1-6267-62970231C65E}"/>
          </ac:picMkLst>
        </pc:picChg>
        <pc:picChg chg="add mod">
          <ac:chgData name="Dannel" userId="b39f31be-f29f-4100-b1b4-3789a0f884c3" providerId="ADAL" clId="{3DB073D6-3F84-4C60-8924-0C0848A65166}" dt="2023-08-09T09:21:07.765" v="826" actId="1076"/>
          <ac:picMkLst>
            <pc:docMk/>
            <pc:sldMk cId="1739065875" sldId="333"/>
            <ac:picMk id="4" creationId="{3FA1E0A8-D31C-4D3B-D653-A6254D86CA21}"/>
          </ac:picMkLst>
        </pc:picChg>
      </pc:sldChg>
      <pc:sldChg chg="addSp delSp modSp add mod replId">
        <pc:chgData name="Dannel" userId="b39f31be-f29f-4100-b1b4-3789a0f884c3" providerId="ADAL" clId="{3DB073D6-3F84-4C60-8924-0C0848A65166}" dt="2023-08-09T09:30:01.076" v="892" actId="1076"/>
        <pc:sldMkLst>
          <pc:docMk/>
          <pc:sldMk cId="2807010352" sldId="334"/>
        </pc:sldMkLst>
        <pc:spChg chg="mod">
          <ac:chgData name="Dannel" userId="b39f31be-f29f-4100-b1b4-3789a0f884c3" providerId="ADAL" clId="{3DB073D6-3F84-4C60-8924-0C0848A65166}" dt="2023-08-09T09:30:01.076" v="892" actId="1076"/>
          <ac:spMkLst>
            <pc:docMk/>
            <pc:sldMk cId="2807010352" sldId="334"/>
            <ac:spMk id="78" creationId="{00000000-0000-0000-0000-000000000000}"/>
          </ac:spMkLst>
        </pc:spChg>
        <pc:graphicFrameChg chg="mod modGraphic">
          <ac:chgData name="Dannel" userId="b39f31be-f29f-4100-b1b4-3789a0f884c3" providerId="ADAL" clId="{3DB073D6-3F84-4C60-8924-0C0848A65166}" dt="2023-08-09T09:29:57.666" v="891" actId="1076"/>
          <ac:graphicFrameMkLst>
            <pc:docMk/>
            <pc:sldMk cId="2807010352" sldId="334"/>
            <ac:graphicFrameMk id="79" creationId="{00000000-0000-0000-0000-000000000000}"/>
          </ac:graphicFrameMkLst>
        </pc:graphicFrameChg>
        <pc:picChg chg="del">
          <ac:chgData name="Dannel" userId="b39f31be-f29f-4100-b1b4-3789a0f884c3" providerId="ADAL" clId="{3DB073D6-3F84-4C60-8924-0C0848A65166}" dt="2023-08-09T09:21:34.917" v="872" actId="21"/>
          <ac:picMkLst>
            <pc:docMk/>
            <pc:sldMk cId="2807010352" sldId="334"/>
            <ac:picMk id="3" creationId="{BF2BB651-EAE6-EDB7-567E-6D1727811869}"/>
          </ac:picMkLst>
        </pc:picChg>
        <pc:picChg chg="add mod">
          <ac:chgData name="Dannel" userId="b39f31be-f29f-4100-b1b4-3789a0f884c3" providerId="ADAL" clId="{3DB073D6-3F84-4C60-8924-0C0848A65166}" dt="2023-08-09T09:28:38.242" v="885" actId="1076"/>
          <ac:picMkLst>
            <pc:docMk/>
            <pc:sldMk cId="2807010352" sldId="334"/>
            <ac:picMk id="4" creationId="{A30ECA3E-946D-E4EC-9B12-42CD187307F1}"/>
          </ac:picMkLst>
        </pc:picChg>
        <pc:picChg chg="del">
          <ac:chgData name="Dannel" userId="b39f31be-f29f-4100-b1b4-3789a0f884c3" providerId="ADAL" clId="{3DB073D6-3F84-4C60-8924-0C0848A65166}" dt="2023-08-09T09:21:34.003" v="871" actId="21"/>
          <ac:picMkLst>
            <pc:docMk/>
            <pc:sldMk cId="2807010352" sldId="334"/>
            <ac:picMk id="6" creationId="{200DADCA-AD8E-C855-E444-622B1B3A1AFF}"/>
          </ac:picMkLst>
        </pc:picChg>
        <pc:picChg chg="add mod">
          <ac:chgData name="Dannel" userId="b39f31be-f29f-4100-b1b4-3789a0f884c3" providerId="ADAL" clId="{3DB073D6-3F84-4C60-8924-0C0848A65166}" dt="2023-08-09T09:28:34.609" v="882" actId="1076"/>
          <ac:picMkLst>
            <pc:docMk/>
            <pc:sldMk cId="2807010352" sldId="334"/>
            <ac:picMk id="7" creationId="{48B0EB1B-19BB-5F8C-CCDB-D3178DEFB3E4}"/>
          </ac:picMkLst>
        </pc:picChg>
        <pc:picChg chg="del">
          <ac:chgData name="Dannel" userId="b39f31be-f29f-4100-b1b4-3789a0f884c3" providerId="ADAL" clId="{3DB073D6-3F84-4C60-8924-0C0848A65166}" dt="2023-08-09T09:21:32.556" v="870" actId="21"/>
          <ac:picMkLst>
            <pc:docMk/>
            <pc:sldMk cId="2807010352" sldId="334"/>
            <ac:picMk id="9" creationId="{D7763C30-9F3B-8E46-BAF9-3FEBCD75ED1D}"/>
          </ac:picMkLst>
        </pc:picChg>
      </pc:sldChg>
      <pc:sldChg chg="addSp delSp modSp add mod">
        <pc:chgData name="Dannel" userId="b39f31be-f29f-4100-b1b4-3789a0f884c3" providerId="ADAL" clId="{3DB073D6-3F84-4C60-8924-0C0848A65166}" dt="2023-08-09T09:35:25.664" v="908" actId="14100"/>
        <pc:sldMkLst>
          <pc:docMk/>
          <pc:sldMk cId="3427188151" sldId="335"/>
        </pc:sldMkLst>
        <pc:spChg chg="mod">
          <ac:chgData name="Dannel" userId="b39f31be-f29f-4100-b1b4-3789a0f884c3" providerId="ADAL" clId="{3DB073D6-3F84-4C60-8924-0C0848A65166}" dt="2023-08-09T09:30:27.024" v="897" actId="20577"/>
          <ac:spMkLst>
            <pc:docMk/>
            <pc:sldMk cId="3427188151" sldId="335"/>
            <ac:spMk id="73" creationId="{00000000-0000-0000-0000-000000000000}"/>
          </ac:spMkLst>
        </pc:spChg>
        <pc:picChg chg="add mod">
          <ac:chgData name="Dannel" userId="b39f31be-f29f-4100-b1b4-3789a0f884c3" providerId="ADAL" clId="{3DB073D6-3F84-4C60-8924-0C0848A65166}" dt="2023-08-09T09:35:25.664" v="908" actId="14100"/>
          <ac:picMkLst>
            <pc:docMk/>
            <pc:sldMk cId="3427188151" sldId="335"/>
            <ac:picMk id="3" creationId="{F4C47B4D-75CC-D114-5471-AF0CA5E4F803}"/>
          </ac:picMkLst>
        </pc:picChg>
        <pc:picChg chg="del">
          <ac:chgData name="Dannel" userId="b39f31be-f29f-4100-b1b4-3789a0f884c3" providerId="ADAL" clId="{3DB073D6-3F84-4C60-8924-0C0848A65166}" dt="2023-08-09T09:30:11.320" v="894" actId="21"/>
          <ac:picMkLst>
            <pc:docMk/>
            <pc:sldMk cId="3427188151" sldId="335"/>
            <ac:picMk id="4" creationId="{3FA1E0A8-D31C-4D3B-D653-A6254D86CA21}"/>
          </ac:picMkLst>
        </pc:picChg>
      </pc:sldChg>
      <pc:sldChg chg="addSp delSp modSp add mod replId">
        <pc:chgData name="Dannel" userId="b39f31be-f29f-4100-b1b4-3789a0f884c3" providerId="ADAL" clId="{3DB073D6-3F84-4C60-8924-0C0848A65166}" dt="2023-08-09T09:43:58.843" v="962" actId="14100"/>
        <pc:sldMkLst>
          <pc:docMk/>
          <pc:sldMk cId="2311205522" sldId="336"/>
        </pc:sldMkLst>
        <pc:spChg chg="mod">
          <ac:chgData name="Dannel" userId="b39f31be-f29f-4100-b1b4-3789a0f884c3" providerId="ADAL" clId="{3DB073D6-3F84-4C60-8924-0C0848A65166}" dt="2023-08-09T09:30:29.937" v="899" actId="20577"/>
          <ac:spMkLst>
            <pc:docMk/>
            <pc:sldMk cId="2311205522" sldId="336"/>
            <ac:spMk id="78" creationId="{00000000-0000-0000-0000-000000000000}"/>
          </ac:spMkLst>
        </pc:spChg>
        <pc:graphicFrameChg chg="mod modGraphic">
          <ac:chgData name="Dannel" userId="b39f31be-f29f-4100-b1b4-3789a0f884c3" providerId="ADAL" clId="{3DB073D6-3F84-4C60-8924-0C0848A65166}" dt="2023-08-09T09:43:53.597" v="960" actId="1076"/>
          <ac:graphicFrameMkLst>
            <pc:docMk/>
            <pc:sldMk cId="2311205522" sldId="336"/>
            <ac:graphicFrameMk id="79" creationId="{00000000-0000-0000-0000-000000000000}"/>
          </ac:graphicFrameMkLst>
        </pc:graphicFrameChg>
        <pc:picChg chg="add mod">
          <ac:chgData name="Dannel" userId="b39f31be-f29f-4100-b1b4-3789a0f884c3" providerId="ADAL" clId="{3DB073D6-3F84-4C60-8924-0C0848A65166}" dt="2023-08-09T09:43:57.105" v="961" actId="14100"/>
          <ac:picMkLst>
            <pc:docMk/>
            <pc:sldMk cId="2311205522" sldId="336"/>
            <ac:picMk id="3" creationId="{1E5AA25C-40BF-9902-7434-E2E6307E8B58}"/>
          </ac:picMkLst>
        </pc:picChg>
        <pc:picChg chg="del">
          <ac:chgData name="Dannel" userId="b39f31be-f29f-4100-b1b4-3789a0f884c3" providerId="ADAL" clId="{3DB073D6-3F84-4C60-8924-0C0848A65166}" dt="2023-08-09T09:30:31.164" v="900" actId="21"/>
          <ac:picMkLst>
            <pc:docMk/>
            <pc:sldMk cId="2311205522" sldId="336"/>
            <ac:picMk id="4" creationId="{A30ECA3E-946D-E4EC-9B12-42CD187307F1}"/>
          </ac:picMkLst>
        </pc:picChg>
        <pc:picChg chg="add mod">
          <ac:chgData name="Dannel" userId="b39f31be-f29f-4100-b1b4-3789a0f884c3" providerId="ADAL" clId="{3DB073D6-3F84-4C60-8924-0C0848A65166}" dt="2023-08-09T09:42:32.796" v="922" actId="1076"/>
          <ac:picMkLst>
            <pc:docMk/>
            <pc:sldMk cId="2311205522" sldId="336"/>
            <ac:picMk id="5" creationId="{23DBA72E-33DE-6FF2-E1DF-5172D2AC714D}"/>
          </ac:picMkLst>
        </pc:picChg>
        <pc:picChg chg="add mod">
          <ac:chgData name="Dannel" userId="b39f31be-f29f-4100-b1b4-3789a0f884c3" providerId="ADAL" clId="{3DB073D6-3F84-4C60-8924-0C0848A65166}" dt="2023-08-09T09:43:58.843" v="962" actId="14100"/>
          <ac:picMkLst>
            <pc:docMk/>
            <pc:sldMk cId="2311205522" sldId="336"/>
            <ac:picMk id="7" creationId="{31687555-B3C9-FCFD-01F2-1A894EE397CE}"/>
          </ac:picMkLst>
        </pc:picChg>
        <pc:picChg chg="del">
          <ac:chgData name="Dannel" userId="b39f31be-f29f-4100-b1b4-3789a0f884c3" providerId="ADAL" clId="{3DB073D6-3F84-4C60-8924-0C0848A65166}" dt="2023-08-09T09:30:13.332" v="895" actId="21"/>
          <ac:picMkLst>
            <pc:docMk/>
            <pc:sldMk cId="2311205522" sldId="336"/>
            <ac:picMk id="7" creationId="{48B0EB1B-19BB-5F8C-CCDB-D3178DEFB3E4}"/>
          </ac:picMkLst>
        </pc:picChg>
      </pc:sldChg>
      <pc:sldChg chg="addSp delSp modSp add mod">
        <pc:chgData name="Dannel" userId="b39f31be-f29f-4100-b1b4-3789a0f884c3" providerId="ADAL" clId="{3DB073D6-3F84-4C60-8924-0C0848A65166}" dt="2023-08-09T10:56:57.080" v="1018" actId="20577"/>
        <pc:sldMkLst>
          <pc:docMk/>
          <pc:sldMk cId="1077937678" sldId="337"/>
        </pc:sldMkLst>
        <pc:spChg chg="mod">
          <ac:chgData name="Dannel" userId="b39f31be-f29f-4100-b1b4-3789a0f884c3" providerId="ADAL" clId="{3DB073D6-3F84-4C60-8924-0C0848A65166}" dt="2023-08-09T10:56:57.080" v="1018" actId="20577"/>
          <ac:spMkLst>
            <pc:docMk/>
            <pc:sldMk cId="1077937678" sldId="337"/>
            <ac:spMk id="73" creationId="{00000000-0000-0000-0000-000000000000}"/>
          </ac:spMkLst>
        </pc:spChg>
        <pc:picChg chg="del">
          <ac:chgData name="Dannel" userId="b39f31be-f29f-4100-b1b4-3789a0f884c3" providerId="ADAL" clId="{3DB073D6-3F84-4C60-8924-0C0848A65166}" dt="2023-08-09T10:52:34.735" v="964" actId="21"/>
          <ac:picMkLst>
            <pc:docMk/>
            <pc:sldMk cId="1077937678" sldId="337"/>
            <ac:picMk id="3" creationId="{F4C47B4D-75CC-D114-5471-AF0CA5E4F803}"/>
          </ac:picMkLst>
        </pc:picChg>
        <pc:picChg chg="add mod">
          <ac:chgData name="Dannel" userId="b39f31be-f29f-4100-b1b4-3789a0f884c3" providerId="ADAL" clId="{3DB073D6-3F84-4C60-8924-0C0848A65166}" dt="2023-08-09T10:56:48.437" v="981" actId="14100"/>
          <ac:picMkLst>
            <pc:docMk/>
            <pc:sldMk cId="1077937678" sldId="337"/>
            <ac:picMk id="4" creationId="{22C88561-6BD8-8E85-F621-418044DF80D7}"/>
          </ac:picMkLst>
        </pc:picChg>
      </pc:sldChg>
      <pc:sldChg chg="addSp delSp modSp add mod replId">
        <pc:chgData name="Dannel" userId="b39f31be-f29f-4100-b1b4-3789a0f884c3" providerId="ADAL" clId="{3DB073D6-3F84-4C60-8924-0C0848A65166}" dt="2023-08-09T11:00:45.703" v="1066" actId="20577"/>
        <pc:sldMkLst>
          <pc:docMk/>
          <pc:sldMk cId="163914259" sldId="338"/>
        </pc:sldMkLst>
        <pc:spChg chg="mod">
          <ac:chgData name="Dannel" userId="b39f31be-f29f-4100-b1b4-3789a0f884c3" providerId="ADAL" clId="{3DB073D6-3F84-4C60-8924-0C0848A65166}" dt="2023-08-09T10:57:03.120" v="1019"/>
          <ac:spMkLst>
            <pc:docMk/>
            <pc:sldMk cId="163914259" sldId="338"/>
            <ac:spMk id="78" creationId="{00000000-0000-0000-0000-000000000000}"/>
          </ac:spMkLst>
        </pc:spChg>
        <pc:graphicFrameChg chg="mod modGraphic">
          <ac:chgData name="Dannel" userId="b39f31be-f29f-4100-b1b4-3789a0f884c3" providerId="ADAL" clId="{3DB073D6-3F84-4C60-8924-0C0848A65166}" dt="2023-08-09T11:00:45.703" v="1066" actId="20577"/>
          <ac:graphicFrameMkLst>
            <pc:docMk/>
            <pc:sldMk cId="163914259" sldId="338"/>
            <ac:graphicFrameMk id="79" creationId="{00000000-0000-0000-0000-000000000000}"/>
          </ac:graphicFrameMkLst>
        </pc:graphicFrameChg>
        <pc:picChg chg="del">
          <ac:chgData name="Dannel" userId="b39f31be-f29f-4100-b1b4-3789a0f884c3" providerId="ADAL" clId="{3DB073D6-3F84-4C60-8924-0C0848A65166}" dt="2023-08-09T10:52:46.296" v="970" actId="21"/>
          <ac:picMkLst>
            <pc:docMk/>
            <pc:sldMk cId="163914259" sldId="338"/>
            <ac:picMk id="3" creationId="{1E5AA25C-40BF-9902-7434-E2E6307E8B58}"/>
          </ac:picMkLst>
        </pc:picChg>
        <pc:picChg chg="add mod">
          <ac:chgData name="Dannel" userId="b39f31be-f29f-4100-b1b4-3789a0f884c3" providerId="ADAL" clId="{3DB073D6-3F84-4C60-8924-0C0848A65166}" dt="2023-08-09T10:59:21.198" v="1021" actId="1076"/>
          <ac:picMkLst>
            <pc:docMk/>
            <pc:sldMk cId="163914259" sldId="338"/>
            <ac:picMk id="4" creationId="{34BFF92C-C59F-2B93-AEBE-6C9163FA5BFA}"/>
          </ac:picMkLst>
        </pc:picChg>
        <pc:picChg chg="del">
          <ac:chgData name="Dannel" userId="b39f31be-f29f-4100-b1b4-3789a0f884c3" providerId="ADAL" clId="{3DB073D6-3F84-4C60-8924-0C0848A65166}" dt="2023-08-09T10:52:47.826" v="972" actId="21"/>
          <ac:picMkLst>
            <pc:docMk/>
            <pc:sldMk cId="163914259" sldId="338"/>
            <ac:picMk id="5" creationId="{23DBA72E-33DE-6FF2-E1DF-5172D2AC714D}"/>
          </ac:picMkLst>
        </pc:picChg>
        <pc:picChg chg="del">
          <ac:chgData name="Dannel" userId="b39f31be-f29f-4100-b1b4-3789a0f884c3" providerId="ADAL" clId="{3DB073D6-3F84-4C60-8924-0C0848A65166}" dt="2023-08-09T10:52:47.203" v="971" actId="21"/>
          <ac:picMkLst>
            <pc:docMk/>
            <pc:sldMk cId="163914259" sldId="338"/>
            <ac:picMk id="7" creationId="{31687555-B3C9-FCFD-01F2-1A894EE397CE}"/>
          </ac:picMkLst>
        </pc:picChg>
        <pc:picChg chg="add mod">
          <ac:chgData name="Dannel" userId="b39f31be-f29f-4100-b1b4-3789a0f884c3" providerId="ADAL" clId="{3DB073D6-3F84-4C60-8924-0C0848A65166}" dt="2023-08-09T10:59:37.757" v="1024" actId="1076"/>
          <ac:picMkLst>
            <pc:docMk/>
            <pc:sldMk cId="163914259" sldId="338"/>
            <ac:picMk id="8" creationId="{6E68C153-1AA5-990A-F2CE-0F4A082DC045}"/>
          </ac:picMkLst>
        </pc:picChg>
      </pc:sldChg>
      <pc:sldChg chg="addSp delSp modSp add mod">
        <pc:chgData name="Dannel" userId="b39f31be-f29f-4100-b1b4-3789a0f884c3" providerId="ADAL" clId="{3DB073D6-3F84-4C60-8924-0C0848A65166}" dt="2023-08-09T11:03:54.862" v="1082" actId="14100"/>
        <pc:sldMkLst>
          <pc:docMk/>
          <pc:sldMk cId="2600078746" sldId="339"/>
        </pc:sldMkLst>
        <pc:spChg chg="mod">
          <ac:chgData name="Dannel" userId="b39f31be-f29f-4100-b1b4-3789a0f884c3" providerId="ADAL" clId="{3DB073D6-3F84-4C60-8924-0C0848A65166}" dt="2023-08-09T11:02:08.592" v="1073" actId="20577"/>
          <ac:spMkLst>
            <pc:docMk/>
            <pc:sldMk cId="2600078746" sldId="339"/>
            <ac:spMk id="73" creationId="{00000000-0000-0000-0000-000000000000}"/>
          </ac:spMkLst>
        </pc:spChg>
        <pc:picChg chg="add del mod">
          <ac:chgData name="Dannel" userId="b39f31be-f29f-4100-b1b4-3789a0f884c3" providerId="ADAL" clId="{3DB073D6-3F84-4C60-8924-0C0848A65166}" dt="2023-08-09T11:03:39.914" v="1077" actId="21"/>
          <ac:picMkLst>
            <pc:docMk/>
            <pc:sldMk cId="2600078746" sldId="339"/>
            <ac:picMk id="3" creationId="{77087BD0-3BED-FD72-74A5-DB66F455582C}"/>
          </ac:picMkLst>
        </pc:picChg>
        <pc:picChg chg="del">
          <ac:chgData name="Dannel" userId="b39f31be-f29f-4100-b1b4-3789a0f884c3" providerId="ADAL" clId="{3DB073D6-3F84-4C60-8924-0C0848A65166}" dt="2023-08-09T11:02:01.859" v="1069" actId="21"/>
          <ac:picMkLst>
            <pc:docMk/>
            <pc:sldMk cId="2600078746" sldId="339"/>
            <ac:picMk id="4" creationId="{22C88561-6BD8-8E85-F621-418044DF80D7}"/>
          </ac:picMkLst>
        </pc:picChg>
        <pc:picChg chg="add mod">
          <ac:chgData name="Dannel" userId="b39f31be-f29f-4100-b1b4-3789a0f884c3" providerId="ADAL" clId="{3DB073D6-3F84-4C60-8924-0C0848A65166}" dt="2023-08-09T11:03:54.862" v="1082" actId="14100"/>
          <ac:picMkLst>
            <pc:docMk/>
            <pc:sldMk cId="2600078746" sldId="339"/>
            <ac:picMk id="6" creationId="{4505AD46-DC30-172E-3468-2D00ED7CEB6A}"/>
          </ac:picMkLst>
        </pc:picChg>
      </pc:sldChg>
      <pc:sldChg chg="addSp delSp modSp add mod replId">
        <pc:chgData name="Dannel" userId="b39f31be-f29f-4100-b1b4-3789a0f884c3" providerId="ADAL" clId="{3DB073D6-3F84-4C60-8924-0C0848A65166}" dt="2023-08-10T09:31:36.699" v="1207" actId="1076"/>
        <pc:sldMkLst>
          <pc:docMk/>
          <pc:sldMk cId="2294089424" sldId="340"/>
        </pc:sldMkLst>
        <pc:spChg chg="mod">
          <ac:chgData name="Dannel" userId="b39f31be-f29f-4100-b1b4-3789a0f884c3" providerId="ADAL" clId="{3DB073D6-3F84-4C60-8924-0C0848A65166}" dt="2023-08-10T09:09:19.761" v="1088" actId="20577"/>
          <ac:spMkLst>
            <pc:docMk/>
            <pc:sldMk cId="2294089424" sldId="340"/>
            <ac:spMk id="78" creationId="{00000000-0000-0000-0000-000000000000}"/>
          </ac:spMkLst>
        </pc:spChg>
        <pc:graphicFrameChg chg="mod modGraphic">
          <ac:chgData name="Dannel" userId="b39f31be-f29f-4100-b1b4-3789a0f884c3" providerId="ADAL" clId="{3DB073D6-3F84-4C60-8924-0C0848A65166}" dt="2023-08-10T09:31:19.604" v="1200" actId="1076"/>
          <ac:graphicFrameMkLst>
            <pc:docMk/>
            <pc:sldMk cId="2294089424" sldId="340"/>
            <ac:graphicFrameMk id="79" creationId="{00000000-0000-0000-0000-000000000000}"/>
          </ac:graphicFrameMkLst>
        </pc:graphicFrameChg>
        <pc:picChg chg="add del mod">
          <ac:chgData name="Dannel" userId="b39f31be-f29f-4100-b1b4-3789a0f884c3" providerId="ADAL" clId="{3DB073D6-3F84-4C60-8924-0C0848A65166}" dt="2023-08-10T09:09:21.425" v="1089" actId="21"/>
          <ac:picMkLst>
            <pc:docMk/>
            <pc:sldMk cId="2294089424" sldId="340"/>
            <ac:picMk id="3" creationId="{27A31F1D-B55F-1B8A-C970-DAD0261858C5}"/>
          </ac:picMkLst>
        </pc:picChg>
        <pc:picChg chg="del">
          <ac:chgData name="Dannel" userId="b39f31be-f29f-4100-b1b4-3789a0f884c3" providerId="ADAL" clId="{3DB073D6-3F84-4C60-8924-0C0848A65166}" dt="2023-08-09T11:02:11.847" v="1075" actId="21"/>
          <ac:picMkLst>
            <pc:docMk/>
            <pc:sldMk cId="2294089424" sldId="340"/>
            <ac:picMk id="4" creationId="{34BFF92C-C59F-2B93-AEBE-6C9163FA5BFA}"/>
          </ac:picMkLst>
        </pc:picChg>
        <pc:picChg chg="add mod">
          <ac:chgData name="Dannel" userId="b39f31be-f29f-4100-b1b4-3789a0f884c3" providerId="ADAL" clId="{3DB073D6-3F84-4C60-8924-0C0848A65166}" dt="2023-08-10T09:31:36.699" v="1207" actId="1076"/>
          <ac:picMkLst>
            <pc:docMk/>
            <pc:sldMk cId="2294089424" sldId="340"/>
            <ac:picMk id="5" creationId="{6157343C-7F1D-BED9-1342-CB8BFC53339F}"/>
          </ac:picMkLst>
        </pc:picChg>
        <pc:picChg chg="add mod">
          <ac:chgData name="Dannel" userId="b39f31be-f29f-4100-b1b4-3789a0f884c3" providerId="ADAL" clId="{3DB073D6-3F84-4C60-8924-0C0848A65166}" dt="2023-08-10T09:30:03.670" v="1135" actId="1076"/>
          <ac:picMkLst>
            <pc:docMk/>
            <pc:sldMk cId="2294089424" sldId="340"/>
            <ac:picMk id="7" creationId="{4B1311BB-02D1-7144-C15E-9924202F9869}"/>
          </ac:picMkLst>
        </pc:picChg>
        <pc:picChg chg="del">
          <ac:chgData name="Dannel" userId="b39f31be-f29f-4100-b1b4-3789a0f884c3" providerId="ADAL" clId="{3DB073D6-3F84-4C60-8924-0C0848A65166}" dt="2023-08-09T11:02:10.799" v="1074" actId="21"/>
          <ac:picMkLst>
            <pc:docMk/>
            <pc:sldMk cId="2294089424" sldId="340"/>
            <ac:picMk id="8" creationId="{6E68C153-1AA5-990A-F2CE-0F4A082DC045}"/>
          </ac:picMkLst>
        </pc:picChg>
        <pc:picChg chg="add del mod">
          <ac:chgData name="Dannel" userId="b39f31be-f29f-4100-b1b4-3789a0f884c3" providerId="ADAL" clId="{3DB073D6-3F84-4C60-8924-0C0848A65166}" dt="2023-08-10T09:27:24.185" v="1118" actId="21"/>
          <ac:picMkLst>
            <pc:docMk/>
            <pc:sldMk cId="2294089424" sldId="340"/>
            <ac:picMk id="9" creationId="{4BCF902A-8338-FCA8-2B09-B0D66C96F2F6}"/>
          </ac:picMkLst>
        </pc:picChg>
        <pc:picChg chg="add del">
          <ac:chgData name="Dannel" userId="b39f31be-f29f-4100-b1b4-3789a0f884c3" providerId="ADAL" clId="{3DB073D6-3F84-4C60-8924-0C0848A65166}" dt="2023-08-10T09:27:09.764" v="1115" actId="21"/>
          <ac:picMkLst>
            <pc:docMk/>
            <pc:sldMk cId="2294089424" sldId="340"/>
            <ac:picMk id="11" creationId="{EAB3BEE1-2644-BAEA-4DAC-8E219D395AE4}"/>
          </ac:picMkLst>
        </pc:picChg>
        <pc:picChg chg="add del mod">
          <ac:chgData name="Dannel" userId="b39f31be-f29f-4100-b1b4-3789a0f884c3" providerId="ADAL" clId="{3DB073D6-3F84-4C60-8924-0C0848A65166}" dt="2023-08-10T09:27:16.762" v="1116" actId="21"/>
          <ac:picMkLst>
            <pc:docMk/>
            <pc:sldMk cId="2294089424" sldId="340"/>
            <ac:picMk id="13" creationId="{6123A6AB-C7B5-7C1C-BE9B-E191DB65156C}"/>
          </ac:picMkLst>
        </pc:picChg>
        <pc:picChg chg="add mod">
          <ac:chgData name="Dannel" userId="b39f31be-f29f-4100-b1b4-3789a0f884c3" providerId="ADAL" clId="{3DB073D6-3F84-4C60-8924-0C0848A65166}" dt="2023-08-10T09:30:10.808" v="1138" actId="14100"/>
          <ac:picMkLst>
            <pc:docMk/>
            <pc:sldMk cId="2294089424" sldId="340"/>
            <ac:picMk id="15" creationId="{E8870DE0-B849-9B36-184B-2724F0B7293E}"/>
          </ac:picMkLst>
        </pc:picChg>
        <pc:picChg chg="add mod">
          <ac:chgData name="Dannel" userId="b39f31be-f29f-4100-b1b4-3789a0f884c3" providerId="ADAL" clId="{3DB073D6-3F84-4C60-8924-0C0848A65166}" dt="2023-08-10T09:31:23.049" v="1202" actId="14100"/>
          <ac:picMkLst>
            <pc:docMk/>
            <pc:sldMk cId="2294089424" sldId="340"/>
            <ac:picMk id="17" creationId="{B3395B83-92EF-3753-178D-2BE1928A9F25}"/>
          </ac:picMkLst>
        </pc:picChg>
      </pc:sldChg>
      <pc:sldChg chg="delSp modSp add mod">
        <pc:chgData name="Dannel" userId="b39f31be-f29f-4100-b1b4-3789a0f884c3" providerId="ADAL" clId="{3DB073D6-3F84-4C60-8924-0C0848A65166}" dt="2023-08-10T09:31:10.708" v="1198" actId="313"/>
        <pc:sldMkLst>
          <pc:docMk/>
          <pc:sldMk cId="3555274117" sldId="341"/>
        </pc:sldMkLst>
        <pc:graphicFrameChg chg="mod modGraphic">
          <ac:chgData name="Dannel" userId="b39f31be-f29f-4100-b1b4-3789a0f884c3" providerId="ADAL" clId="{3DB073D6-3F84-4C60-8924-0C0848A65166}" dt="2023-08-10T09:31:10.708" v="1198" actId="313"/>
          <ac:graphicFrameMkLst>
            <pc:docMk/>
            <pc:sldMk cId="3555274117" sldId="341"/>
            <ac:graphicFrameMk id="79" creationId="{00000000-0000-0000-0000-000000000000}"/>
          </ac:graphicFrameMkLst>
        </pc:graphicFrameChg>
        <pc:picChg chg="del">
          <ac:chgData name="Dannel" userId="b39f31be-f29f-4100-b1b4-3789a0f884c3" providerId="ADAL" clId="{3DB073D6-3F84-4C60-8924-0C0848A65166}" dt="2023-08-10T09:26:46.781" v="1102" actId="21"/>
          <ac:picMkLst>
            <pc:docMk/>
            <pc:sldMk cId="3555274117" sldId="341"/>
            <ac:picMk id="5" creationId="{6157343C-7F1D-BED9-1342-CB8BFC53339F}"/>
          </ac:picMkLst>
        </pc:picChg>
        <pc:picChg chg="del">
          <ac:chgData name="Dannel" userId="b39f31be-f29f-4100-b1b4-3789a0f884c3" providerId="ADAL" clId="{3DB073D6-3F84-4C60-8924-0C0848A65166}" dt="2023-08-10T09:26:48.638" v="1103" actId="21"/>
          <ac:picMkLst>
            <pc:docMk/>
            <pc:sldMk cId="3555274117" sldId="341"/>
            <ac:picMk id="7" creationId="{4B1311BB-02D1-7144-C15E-9924202F9869}"/>
          </ac:picMkLst>
        </pc:picChg>
        <pc:picChg chg="mod">
          <ac:chgData name="Dannel" userId="b39f31be-f29f-4100-b1b4-3789a0f884c3" providerId="ADAL" clId="{3DB073D6-3F84-4C60-8924-0C0848A65166}" dt="2023-08-10T09:26:57.412" v="1110" actId="1076"/>
          <ac:picMkLst>
            <pc:docMk/>
            <pc:sldMk cId="3555274117" sldId="341"/>
            <ac:picMk id="9" creationId="{4BCF902A-8338-FCA8-2B09-B0D66C96F2F6}"/>
          </ac:picMkLst>
        </pc:picChg>
        <pc:picChg chg="mod">
          <ac:chgData name="Dannel" userId="b39f31be-f29f-4100-b1b4-3789a0f884c3" providerId="ADAL" clId="{3DB073D6-3F84-4C60-8924-0C0848A65166}" dt="2023-08-10T09:27:00.149" v="1112" actId="14100"/>
          <ac:picMkLst>
            <pc:docMk/>
            <pc:sldMk cId="3555274117" sldId="341"/>
            <ac:picMk id="11" creationId="{EAB3BEE1-2644-BAEA-4DAC-8E219D395AE4}"/>
          </ac:picMkLst>
        </pc:picChg>
        <pc:picChg chg="mod">
          <ac:chgData name="Dannel" userId="b39f31be-f29f-4100-b1b4-3789a0f884c3" providerId="ADAL" clId="{3DB073D6-3F84-4C60-8924-0C0848A65166}" dt="2023-08-10T09:26:56.514" v="1109" actId="1076"/>
          <ac:picMkLst>
            <pc:docMk/>
            <pc:sldMk cId="3555274117" sldId="341"/>
            <ac:picMk id="13" creationId="{6123A6AB-C7B5-7C1C-BE9B-E191DB65156C}"/>
          </ac:picMkLst>
        </pc:picChg>
      </pc:sldChg>
      <pc:sldChg chg="addSp delSp modSp add mod ord">
        <pc:chgData name="Dannel" userId="b39f31be-f29f-4100-b1b4-3789a0f884c3" providerId="ADAL" clId="{3DB073D6-3F84-4C60-8924-0C0848A65166}" dt="2023-08-10T09:35:18.516" v="1232" actId="14100"/>
        <pc:sldMkLst>
          <pc:docMk/>
          <pc:sldMk cId="2242380243" sldId="342"/>
        </pc:sldMkLst>
        <pc:spChg chg="mod">
          <ac:chgData name="Dannel" userId="b39f31be-f29f-4100-b1b4-3789a0f884c3" providerId="ADAL" clId="{3DB073D6-3F84-4C60-8924-0C0848A65166}" dt="2023-08-10T09:32:33.870" v="1223"/>
          <ac:spMkLst>
            <pc:docMk/>
            <pc:sldMk cId="2242380243" sldId="342"/>
            <ac:spMk id="73" creationId="{00000000-0000-0000-0000-000000000000}"/>
          </ac:spMkLst>
        </pc:spChg>
        <pc:picChg chg="add del mod">
          <ac:chgData name="Dannel" userId="b39f31be-f29f-4100-b1b4-3789a0f884c3" providerId="ADAL" clId="{3DB073D6-3F84-4C60-8924-0C0848A65166}" dt="2023-08-10T09:35:11.056" v="1229" actId="21"/>
          <ac:picMkLst>
            <pc:docMk/>
            <pc:sldMk cId="2242380243" sldId="342"/>
            <ac:picMk id="3" creationId="{877B7AB2-84FC-A78B-1D2D-474C3585636E}"/>
          </ac:picMkLst>
        </pc:picChg>
        <pc:picChg chg="add mod">
          <ac:chgData name="Dannel" userId="b39f31be-f29f-4100-b1b4-3789a0f884c3" providerId="ADAL" clId="{3DB073D6-3F84-4C60-8924-0C0848A65166}" dt="2023-08-10T09:35:18.516" v="1232" actId="14100"/>
          <ac:picMkLst>
            <pc:docMk/>
            <pc:sldMk cId="2242380243" sldId="342"/>
            <ac:picMk id="5" creationId="{B1CB020A-EB2E-610D-0D25-8159DCBB0991}"/>
          </ac:picMkLst>
        </pc:picChg>
        <pc:picChg chg="del">
          <ac:chgData name="Dannel" userId="b39f31be-f29f-4100-b1b4-3789a0f884c3" providerId="ADAL" clId="{3DB073D6-3F84-4C60-8924-0C0848A65166}" dt="2023-08-10T09:31:46.665" v="1211" actId="21"/>
          <ac:picMkLst>
            <pc:docMk/>
            <pc:sldMk cId="2242380243" sldId="342"/>
            <ac:picMk id="6" creationId="{4505AD46-DC30-172E-3468-2D00ED7CEB6A}"/>
          </ac:picMkLst>
        </pc:picChg>
      </pc:sldChg>
      <pc:sldChg chg="delSp modSp add mod ord">
        <pc:chgData name="Dannel" userId="b39f31be-f29f-4100-b1b4-3789a0f884c3" providerId="ADAL" clId="{3DB073D6-3F84-4C60-8924-0C0848A65166}" dt="2023-08-10T09:32:29.766" v="1222"/>
        <pc:sldMkLst>
          <pc:docMk/>
          <pc:sldMk cId="1457033289" sldId="343"/>
        </pc:sldMkLst>
        <pc:spChg chg="mod">
          <ac:chgData name="Dannel" userId="b39f31be-f29f-4100-b1b4-3789a0f884c3" providerId="ADAL" clId="{3DB073D6-3F84-4C60-8924-0C0848A65166}" dt="2023-08-10T09:32:29.766" v="1222"/>
          <ac:spMkLst>
            <pc:docMk/>
            <pc:sldMk cId="1457033289" sldId="343"/>
            <ac:spMk id="78" creationId="{00000000-0000-0000-0000-000000000000}"/>
          </ac:spMkLst>
        </pc:spChg>
        <pc:picChg chg="del">
          <ac:chgData name="Dannel" userId="b39f31be-f29f-4100-b1b4-3789a0f884c3" providerId="ADAL" clId="{3DB073D6-3F84-4C60-8924-0C0848A65166}" dt="2023-08-10T09:32:00.760" v="1219" actId="21"/>
          <ac:picMkLst>
            <pc:docMk/>
            <pc:sldMk cId="1457033289" sldId="343"/>
            <ac:picMk id="9" creationId="{4BCF902A-8338-FCA8-2B09-B0D66C96F2F6}"/>
          </ac:picMkLst>
        </pc:picChg>
        <pc:picChg chg="del">
          <ac:chgData name="Dannel" userId="b39f31be-f29f-4100-b1b4-3789a0f884c3" providerId="ADAL" clId="{3DB073D6-3F84-4C60-8924-0C0848A65166}" dt="2023-08-10T09:31:58.248" v="1218" actId="21"/>
          <ac:picMkLst>
            <pc:docMk/>
            <pc:sldMk cId="1457033289" sldId="343"/>
            <ac:picMk id="11" creationId="{EAB3BEE1-2644-BAEA-4DAC-8E219D395AE4}"/>
          </ac:picMkLst>
        </pc:picChg>
        <pc:picChg chg="del">
          <ac:chgData name="Dannel" userId="b39f31be-f29f-4100-b1b4-3789a0f884c3" providerId="ADAL" clId="{3DB073D6-3F84-4C60-8924-0C0848A65166}" dt="2023-08-10T09:31:57.164" v="1217" actId="21"/>
          <ac:picMkLst>
            <pc:docMk/>
            <pc:sldMk cId="1457033289" sldId="343"/>
            <ac:picMk id="13" creationId="{6123A6AB-C7B5-7C1C-BE9B-E191DB65156C}"/>
          </ac:picMkLst>
        </pc:picChg>
      </pc:sldChg>
    </pc:docChg>
  </pc:docChgLst>
  <pc:docChgLst>
    <pc:chgData name="Dannel Rajesh" userId="b39f31be-f29f-4100-b1b4-3789a0f884c3" providerId="ADAL" clId="{2FAEA527-C876-4776-B57B-2AF537C29DB7}"/>
    <pc:docChg chg="custSel addSld modSld sldOrd">
      <pc:chgData name="Dannel Rajesh" userId="b39f31be-f29f-4100-b1b4-3789a0f884c3" providerId="ADAL" clId="{2FAEA527-C876-4776-B57B-2AF537C29DB7}" dt="2023-08-10T00:32:33.187" v="2052" actId="20577"/>
      <pc:docMkLst>
        <pc:docMk/>
      </pc:docMkLst>
      <pc:sldChg chg="addSp delSp modSp mod">
        <pc:chgData name="Dannel Rajesh" userId="b39f31be-f29f-4100-b1b4-3789a0f884c3" providerId="ADAL" clId="{2FAEA527-C876-4776-B57B-2AF537C29DB7}" dt="2023-08-09T23:51:08.662" v="1074" actId="21"/>
        <pc:sldMkLst>
          <pc:docMk/>
          <pc:sldMk cId="0" sldId="261"/>
        </pc:sldMkLst>
        <pc:spChg chg="mod">
          <ac:chgData name="Dannel Rajesh" userId="b39f31be-f29f-4100-b1b4-3789a0f884c3" providerId="ADAL" clId="{2FAEA527-C876-4776-B57B-2AF537C29DB7}" dt="2023-08-09T23:50:58.174" v="1070" actId="1076"/>
          <ac:spMkLst>
            <pc:docMk/>
            <pc:sldMk cId="0" sldId="261"/>
            <ac:spMk id="85" creationId="{00000000-0000-0000-0000-000000000000}"/>
          </ac:spMkLst>
        </pc:spChg>
        <pc:picChg chg="add del mod">
          <ac:chgData name="Dannel Rajesh" userId="b39f31be-f29f-4100-b1b4-3789a0f884c3" providerId="ADAL" clId="{2FAEA527-C876-4776-B57B-2AF537C29DB7}" dt="2023-08-09T23:51:08.662" v="1074" actId="21"/>
          <ac:picMkLst>
            <pc:docMk/>
            <pc:sldMk cId="0" sldId="261"/>
            <ac:picMk id="3" creationId="{4F06FBF8-CB72-19C0-152A-B115BA056866}"/>
          </ac:picMkLst>
        </pc:picChg>
      </pc:sldChg>
      <pc:sldChg chg="addSp modSp mod">
        <pc:chgData name="Dannel Rajesh" userId="b39f31be-f29f-4100-b1b4-3789a0f884c3" providerId="ADAL" clId="{2FAEA527-C876-4776-B57B-2AF537C29DB7}" dt="2023-08-10T00:32:33.187" v="2052" actId="20577"/>
        <pc:sldMkLst>
          <pc:docMk/>
          <pc:sldMk cId="0" sldId="262"/>
        </pc:sldMkLst>
        <pc:spChg chg="add mod">
          <ac:chgData name="Dannel Rajesh" userId="b39f31be-f29f-4100-b1b4-3789a0f884c3" providerId="ADAL" clId="{2FAEA527-C876-4776-B57B-2AF537C29DB7}" dt="2023-08-10T00:32:33.187" v="2052" actId="20577"/>
          <ac:spMkLst>
            <pc:docMk/>
            <pc:sldMk cId="0" sldId="262"/>
            <ac:spMk id="2" creationId="{4149CEE4-9799-E259-CA86-0F258F57900D}"/>
          </ac:spMkLst>
        </pc:spChg>
      </pc:sldChg>
      <pc:sldChg chg="addSp modSp mod">
        <pc:chgData name="Dannel Rajesh" userId="b39f31be-f29f-4100-b1b4-3789a0f884c3" providerId="ADAL" clId="{2FAEA527-C876-4776-B57B-2AF537C29DB7}" dt="2023-06-22T02:29:00.227" v="70" actId="20577"/>
        <pc:sldMkLst>
          <pc:docMk/>
          <pc:sldMk cId="2095003138" sldId="272"/>
        </pc:sldMkLst>
        <pc:spChg chg="mod">
          <ac:chgData name="Dannel Rajesh" userId="b39f31be-f29f-4100-b1b4-3789a0f884c3" providerId="ADAL" clId="{2FAEA527-C876-4776-B57B-2AF537C29DB7}" dt="2023-06-22T02:29:00.227" v="70" actId="20577"/>
          <ac:spMkLst>
            <pc:docMk/>
            <pc:sldMk cId="2095003138" sldId="272"/>
            <ac:spMk id="73" creationId="{00000000-0000-0000-0000-000000000000}"/>
          </ac:spMkLst>
        </pc:spChg>
        <pc:picChg chg="add mod">
          <ac:chgData name="Dannel Rajesh" userId="b39f31be-f29f-4100-b1b4-3789a0f884c3" providerId="ADAL" clId="{2FAEA527-C876-4776-B57B-2AF537C29DB7}" dt="2023-06-22T02:28:48.415" v="66" actId="1076"/>
          <ac:picMkLst>
            <pc:docMk/>
            <pc:sldMk cId="2095003138" sldId="272"/>
            <ac:picMk id="3" creationId="{4DB4DFF6-2AA9-D86D-6BE0-C1CFA6A90862}"/>
          </ac:picMkLst>
        </pc:picChg>
      </pc:sldChg>
      <pc:sldChg chg="addSp modSp mod">
        <pc:chgData name="Dannel Rajesh" userId="b39f31be-f29f-4100-b1b4-3789a0f884c3" providerId="ADAL" clId="{2FAEA527-C876-4776-B57B-2AF537C29DB7}" dt="2023-06-22T02:52:34.440" v="231" actId="1076"/>
        <pc:sldMkLst>
          <pc:docMk/>
          <pc:sldMk cId="2116980625" sldId="273"/>
        </pc:sldMkLst>
        <pc:spChg chg="mod">
          <ac:chgData name="Dannel Rajesh" userId="b39f31be-f29f-4100-b1b4-3789a0f884c3" providerId="ADAL" clId="{2FAEA527-C876-4776-B57B-2AF537C29DB7}" dt="2023-06-22T02:52:34.440" v="231" actId="1076"/>
          <ac:spMkLst>
            <pc:docMk/>
            <pc:sldMk cId="2116980625" sldId="273"/>
            <ac:spMk id="78" creationId="{00000000-0000-0000-0000-000000000000}"/>
          </ac:spMkLst>
        </pc:spChg>
        <pc:graphicFrameChg chg="mod modGraphic">
          <ac:chgData name="Dannel Rajesh" userId="b39f31be-f29f-4100-b1b4-3789a0f884c3" providerId="ADAL" clId="{2FAEA527-C876-4776-B57B-2AF537C29DB7}" dt="2023-06-22T02:50:57.390" v="170" actId="20577"/>
          <ac:graphicFrameMkLst>
            <pc:docMk/>
            <pc:sldMk cId="2116980625" sldId="273"/>
            <ac:graphicFrameMk id="79" creationId="{00000000-0000-0000-0000-000000000000}"/>
          </ac:graphicFrameMkLst>
        </pc:graphicFrameChg>
        <pc:picChg chg="add mod">
          <ac:chgData name="Dannel Rajesh" userId="b39f31be-f29f-4100-b1b4-3789a0f884c3" providerId="ADAL" clId="{2FAEA527-C876-4776-B57B-2AF537C29DB7}" dt="2023-06-22T02:36:22.213" v="93" actId="14100"/>
          <ac:picMkLst>
            <pc:docMk/>
            <pc:sldMk cId="2116980625" sldId="273"/>
            <ac:picMk id="3" creationId="{A7198EF8-2B81-E035-3B18-820FB2C7A90F}"/>
          </ac:picMkLst>
        </pc:picChg>
        <pc:picChg chg="add mod">
          <ac:chgData name="Dannel Rajesh" userId="b39f31be-f29f-4100-b1b4-3789a0f884c3" providerId="ADAL" clId="{2FAEA527-C876-4776-B57B-2AF537C29DB7}" dt="2023-06-22T02:36:19.579" v="92" actId="14100"/>
          <ac:picMkLst>
            <pc:docMk/>
            <pc:sldMk cId="2116980625" sldId="273"/>
            <ac:picMk id="5" creationId="{CFC09E8D-F2B6-7EF7-49EE-46E6FC408015}"/>
          </ac:picMkLst>
        </pc:picChg>
      </pc:sldChg>
      <pc:sldChg chg="addSp mod">
        <pc:chgData name="Dannel Rajesh" userId="b39f31be-f29f-4100-b1b4-3789a0f884c3" providerId="ADAL" clId="{2FAEA527-C876-4776-B57B-2AF537C29DB7}" dt="2023-07-26T02:26:27.841" v="309" actId="22"/>
        <pc:sldMkLst>
          <pc:docMk/>
          <pc:sldMk cId="1844760190" sldId="278"/>
        </pc:sldMkLst>
        <pc:picChg chg="add">
          <ac:chgData name="Dannel Rajesh" userId="b39f31be-f29f-4100-b1b4-3789a0f884c3" providerId="ADAL" clId="{2FAEA527-C876-4776-B57B-2AF537C29DB7}" dt="2023-07-26T02:26:27.841" v="309" actId="22"/>
          <ac:picMkLst>
            <pc:docMk/>
            <pc:sldMk cId="1844760190" sldId="278"/>
            <ac:picMk id="3" creationId="{B64A1632-3E04-BF13-4EFE-1133A47CF795}"/>
          </ac:picMkLst>
        </pc:picChg>
      </pc:sldChg>
      <pc:sldChg chg="addSp modSp mod">
        <pc:chgData name="Dannel Rajesh" userId="b39f31be-f29f-4100-b1b4-3789a0f884c3" providerId="ADAL" clId="{2FAEA527-C876-4776-B57B-2AF537C29DB7}" dt="2023-07-27T00:04:53.386" v="325"/>
        <pc:sldMkLst>
          <pc:docMk/>
          <pc:sldMk cId="3724268218" sldId="279"/>
        </pc:sldMkLst>
        <pc:graphicFrameChg chg="mod">
          <ac:chgData name="Dannel Rajesh" userId="b39f31be-f29f-4100-b1b4-3789a0f884c3" providerId="ADAL" clId="{2FAEA527-C876-4776-B57B-2AF537C29DB7}" dt="2023-07-27T00:04:53.386" v="325"/>
          <ac:graphicFrameMkLst>
            <pc:docMk/>
            <pc:sldMk cId="3724268218" sldId="279"/>
            <ac:graphicFrameMk id="79" creationId="{00000000-0000-0000-0000-000000000000}"/>
          </ac:graphicFrameMkLst>
        </pc:graphicFrameChg>
        <pc:picChg chg="add mod">
          <ac:chgData name="Dannel Rajesh" userId="b39f31be-f29f-4100-b1b4-3789a0f884c3" providerId="ADAL" clId="{2FAEA527-C876-4776-B57B-2AF537C29DB7}" dt="2023-07-27T00:01:55.977" v="321" actId="1076"/>
          <ac:picMkLst>
            <pc:docMk/>
            <pc:sldMk cId="3724268218" sldId="279"/>
            <ac:picMk id="3" creationId="{7DC65C82-195F-A918-3C78-EBCDE11BA8E8}"/>
          </ac:picMkLst>
        </pc:picChg>
        <pc:picChg chg="add mod">
          <ac:chgData name="Dannel Rajesh" userId="b39f31be-f29f-4100-b1b4-3789a0f884c3" providerId="ADAL" clId="{2FAEA527-C876-4776-B57B-2AF537C29DB7}" dt="2023-07-27T00:01:59.464" v="323" actId="1076"/>
          <ac:picMkLst>
            <pc:docMk/>
            <pc:sldMk cId="3724268218" sldId="279"/>
            <ac:picMk id="5" creationId="{64465F3A-E465-E0A3-C973-DC9A3CF5CFBE}"/>
          </ac:picMkLst>
        </pc:picChg>
      </pc:sldChg>
      <pc:sldChg chg="addSp delSp modSp mod">
        <pc:chgData name="Dannel Rajesh" userId="b39f31be-f29f-4100-b1b4-3789a0f884c3" providerId="ADAL" clId="{2FAEA527-C876-4776-B57B-2AF537C29DB7}" dt="2023-07-31T00:20:35.634" v="402" actId="1076"/>
        <pc:sldMkLst>
          <pc:docMk/>
          <pc:sldMk cId="3240135051" sldId="280"/>
        </pc:sldMkLst>
        <pc:spChg chg="mod">
          <ac:chgData name="Dannel Rajesh" userId="b39f31be-f29f-4100-b1b4-3789a0f884c3" providerId="ADAL" clId="{2FAEA527-C876-4776-B57B-2AF537C29DB7}" dt="2023-07-31T00:17:09.812" v="383" actId="20577"/>
          <ac:spMkLst>
            <pc:docMk/>
            <pc:sldMk cId="3240135051" sldId="280"/>
            <ac:spMk id="73" creationId="{00000000-0000-0000-0000-000000000000}"/>
          </ac:spMkLst>
        </pc:spChg>
        <pc:picChg chg="add del mod">
          <ac:chgData name="Dannel Rajesh" userId="b39f31be-f29f-4100-b1b4-3789a0f884c3" providerId="ADAL" clId="{2FAEA527-C876-4776-B57B-2AF537C29DB7}" dt="2023-07-31T00:20:12.096" v="400" actId="21"/>
          <ac:picMkLst>
            <pc:docMk/>
            <pc:sldMk cId="3240135051" sldId="280"/>
            <ac:picMk id="3" creationId="{8BC7C495-6596-DC8A-EB27-592293B6F8AE}"/>
          </ac:picMkLst>
        </pc:picChg>
        <pc:picChg chg="add mod">
          <ac:chgData name="Dannel Rajesh" userId="b39f31be-f29f-4100-b1b4-3789a0f884c3" providerId="ADAL" clId="{2FAEA527-C876-4776-B57B-2AF537C29DB7}" dt="2023-07-31T00:20:35.634" v="402" actId="1076"/>
          <ac:picMkLst>
            <pc:docMk/>
            <pc:sldMk cId="3240135051" sldId="280"/>
            <ac:picMk id="5" creationId="{43A94115-BBBA-C174-A7F3-437444DC6920}"/>
          </ac:picMkLst>
        </pc:picChg>
      </pc:sldChg>
      <pc:sldChg chg="modSp mod">
        <pc:chgData name="Dannel Rajesh" userId="b39f31be-f29f-4100-b1b4-3789a0f884c3" providerId="ADAL" clId="{2FAEA527-C876-4776-B57B-2AF537C29DB7}" dt="2023-07-31T00:18:03.809" v="391" actId="20577"/>
        <pc:sldMkLst>
          <pc:docMk/>
          <pc:sldMk cId="4032040323" sldId="281"/>
        </pc:sldMkLst>
        <pc:spChg chg="mod">
          <ac:chgData name="Dannel Rajesh" userId="b39f31be-f29f-4100-b1b4-3789a0f884c3" providerId="ADAL" clId="{2FAEA527-C876-4776-B57B-2AF537C29DB7}" dt="2023-07-31T00:18:03.809" v="391" actId="20577"/>
          <ac:spMkLst>
            <pc:docMk/>
            <pc:sldMk cId="4032040323" sldId="281"/>
            <ac:spMk id="78" creationId="{00000000-0000-0000-0000-000000000000}"/>
          </ac:spMkLst>
        </pc:spChg>
        <pc:graphicFrameChg chg="mod">
          <ac:chgData name="Dannel Rajesh" userId="b39f31be-f29f-4100-b1b4-3789a0f884c3" providerId="ADAL" clId="{2FAEA527-C876-4776-B57B-2AF537C29DB7}" dt="2023-07-31T00:17:27.496" v="388" actId="1076"/>
          <ac:graphicFrameMkLst>
            <pc:docMk/>
            <pc:sldMk cId="4032040323" sldId="281"/>
            <ac:graphicFrameMk id="79" creationId="{00000000-0000-0000-0000-000000000000}"/>
          </ac:graphicFrameMkLst>
        </pc:graphicFrameChg>
      </pc:sldChg>
      <pc:sldChg chg="addSp modSp mod">
        <pc:chgData name="Dannel Rajesh" userId="b39f31be-f29f-4100-b1b4-3789a0f884c3" providerId="ADAL" clId="{2FAEA527-C876-4776-B57B-2AF537C29DB7}" dt="2023-08-07T21:32:40.904" v="564" actId="14100"/>
        <pc:sldMkLst>
          <pc:docMk/>
          <pc:sldMk cId="2203232476" sldId="286"/>
        </pc:sldMkLst>
        <pc:picChg chg="add mod">
          <ac:chgData name="Dannel Rajesh" userId="b39f31be-f29f-4100-b1b4-3789a0f884c3" providerId="ADAL" clId="{2FAEA527-C876-4776-B57B-2AF537C29DB7}" dt="2023-08-07T21:31:58.427" v="561" actId="1076"/>
          <ac:picMkLst>
            <pc:docMk/>
            <pc:sldMk cId="2203232476" sldId="286"/>
            <ac:picMk id="3" creationId="{356B557D-D383-1EA0-4FBD-4DA4A7DD0FD4}"/>
          </ac:picMkLst>
        </pc:picChg>
        <pc:picChg chg="add mod">
          <ac:chgData name="Dannel Rajesh" userId="b39f31be-f29f-4100-b1b4-3789a0f884c3" providerId="ADAL" clId="{2FAEA527-C876-4776-B57B-2AF537C29DB7}" dt="2023-08-07T21:32:40.904" v="564" actId="14100"/>
          <ac:picMkLst>
            <pc:docMk/>
            <pc:sldMk cId="2203232476" sldId="286"/>
            <ac:picMk id="5" creationId="{D27F0B1B-9D4F-E677-AD40-CC77B914D659}"/>
          </ac:picMkLst>
        </pc:picChg>
      </pc:sldChg>
      <pc:sldChg chg="addSp modSp mod">
        <pc:chgData name="Dannel Rajesh" userId="b39f31be-f29f-4100-b1b4-3789a0f884c3" providerId="ADAL" clId="{2FAEA527-C876-4776-B57B-2AF537C29DB7}" dt="2023-06-19T00:09:57.630" v="13"/>
        <pc:sldMkLst>
          <pc:docMk/>
          <pc:sldMk cId="1628640508" sldId="290"/>
        </pc:sldMkLst>
        <pc:spChg chg="mod">
          <ac:chgData name="Dannel Rajesh" userId="b39f31be-f29f-4100-b1b4-3789a0f884c3" providerId="ADAL" clId="{2FAEA527-C876-4776-B57B-2AF537C29DB7}" dt="2023-06-18T23:59:53.392" v="0" actId="20577"/>
          <ac:spMkLst>
            <pc:docMk/>
            <pc:sldMk cId="1628640508" sldId="290"/>
            <ac:spMk id="78" creationId="{00000000-0000-0000-0000-000000000000}"/>
          </ac:spMkLst>
        </pc:spChg>
        <pc:graphicFrameChg chg="mod">
          <ac:chgData name="Dannel Rajesh" userId="b39f31be-f29f-4100-b1b4-3789a0f884c3" providerId="ADAL" clId="{2FAEA527-C876-4776-B57B-2AF537C29DB7}" dt="2023-06-19T00:09:57.630" v="13"/>
          <ac:graphicFrameMkLst>
            <pc:docMk/>
            <pc:sldMk cId="1628640508" sldId="290"/>
            <ac:graphicFrameMk id="79" creationId="{00000000-0000-0000-0000-000000000000}"/>
          </ac:graphicFrameMkLst>
        </pc:graphicFrameChg>
        <pc:picChg chg="add mod">
          <ac:chgData name="Dannel Rajesh" userId="b39f31be-f29f-4100-b1b4-3789a0f884c3" providerId="ADAL" clId="{2FAEA527-C876-4776-B57B-2AF537C29DB7}" dt="2023-06-19T00:08:29.028" v="8" actId="1076"/>
          <ac:picMkLst>
            <pc:docMk/>
            <pc:sldMk cId="1628640508" sldId="290"/>
            <ac:picMk id="3" creationId="{4BD76B44-8EF1-0A30-69B1-CD450A20970E}"/>
          </ac:picMkLst>
        </pc:picChg>
        <pc:picChg chg="add mod">
          <ac:chgData name="Dannel Rajesh" userId="b39f31be-f29f-4100-b1b4-3789a0f884c3" providerId="ADAL" clId="{2FAEA527-C876-4776-B57B-2AF537C29DB7}" dt="2023-06-19T00:09:20.118" v="12" actId="1076"/>
          <ac:picMkLst>
            <pc:docMk/>
            <pc:sldMk cId="1628640508" sldId="290"/>
            <ac:picMk id="4" creationId="{6390F317-E3E7-C9FD-A56F-B90E521DE4D2}"/>
          </ac:picMkLst>
        </pc:picChg>
      </pc:sldChg>
      <pc:sldChg chg="modSp mod">
        <pc:chgData name="Dannel Rajesh" userId="b39f31be-f29f-4100-b1b4-3789a0f884c3" providerId="ADAL" clId="{2FAEA527-C876-4776-B57B-2AF537C29DB7}" dt="2023-06-19T00:00:15.092" v="3" actId="20577"/>
        <pc:sldMkLst>
          <pc:docMk/>
          <pc:sldMk cId="1004642177" sldId="291"/>
        </pc:sldMkLst>
        <pc:spChg chg="mod">
          <ac:chgData name="Dannel Rajesh" userId="b39f31be-f29f-4100-b1b4-3789a0f884c3" providerId="ADAL" clId="{2FAEA527-C876-4776-B57B-2AF537C29DB7}" dt="2023-06-19T00:00:15.092" v="3" actId="20577"/>
          <ac:spMkLst>
            <pc:docMk/>
            <pc:sldMk cId="1004642177" sldId="291"/>
            <ac:spMk id="73" creationId="{00000000-0000-0000-0000-000000000000}"/>
          </ac:spMkLst>
        </pc:spChg>
      </pc:sldChg>
      <pc:sldChg chg="addSp delSp modSp add mod">
        <pc:chgData name="Dannel Rajesh" userId="b39f31be-f29f-4100-b1b4-3789a0f884c3" providerId="ADAL" clId="{2FAEA527-C876-4776-B57B-2AF537C29DB7}" dt="2023-06-22T02:28:56.395" v="67"/>
        <pc:sldMkLst>
          <pc:docMk/>
          <pc:sldMk cId="1031046766" sldId="292"/>
        </pc:sldMkLst>
        <pc:spChg chg="mod">
          <ac:chgData name="Dannel Rajesh" userId="b39f31be-f29f-4100-b1b4-3789a0f884c3" providerId="ADAL" clId="{2FAEA527-C876-4776-B57B-2AF537C29DB7}" dt="2023-06-22T02:28:56.395" v="67"/>
          <ac:spMkLst>
            <pc:docMk/>
            <pc:sldMk cId="1031046766" sldId="292"/>
            <ac:spMk id="73" creationId="{00000000-0000-0000-0000-000000000000}"/>
          </ac:spMkLst>
        </pc:spChg>
        <pc:picChg chg="del">
          <ac:chgData name="Dannel Rajesh" userId="b39f31be-f29f-4100-b1b4-3789a0f884c3" providerId="ADAL" clId="{2FAEA527-C876-4776-B57B-2AF537C29DB7}" dt="2023-06-22T02:27:54.576" v="20" actId="21"/>
          <ac:picMkLst>
            <pc:docMk/>
            <pc:sldMk cId="1031046766" sldId="292"/>
            <ac:picMk id="3" creationId="{4DB4DFF6-2AA9-D86D-6BE0-C1CFA6A90862}"/>
          </ac:picMkLst>
        </pc:picChg>
        <pc:picChg chg="add mod">
          <ac:chgData name="Dannel Rajesh" userId="b39f31be-f29f-4100-b1b4-3789a0f884c3" providerId="ADAL" clId="{2FAEA527-C876-4776-B57B-2AF537C29DB7}" dt="2023-06-22T02:27:55.710" v="21" actId="1076"/>
          <ac:picMkLst>
            <pc:docMk/>
            <pc:sldMk cId="1031046766" sldId="292"/>
            <ac:picMk id="4" creationId="{CF60C6C1-0AB0-E112-4EF5-CC80603B4BF0}"/>
          </ac:picMkLst>
        </pc:picChg>
      </pc:sldChg>
      <pc:sldChg chg="addSp delSp modSp add mod">
        <pc:chgData name="Dannel Rajesh" userId="b39f31be-f29f-4100-b1b4-3789a0f884c3" providerId="ADAL" clId="{2FAEA527-C876-4776-B57B-2AF537C29DB7}" dt="2023-06-22T02:51:52.597" v="224" actId="20577"/>
        <pc:sldMkLst>
          <pc:docMk/>
          <pc:sldMk cId="568505923" sldId="293"/>
        </pc:sldMkLst>
        <pc:spChg chg="mod">
          <ac:chgData name="Dannel Rajesh" userId="b39f31be-f29f-4100-b1b4-3789a0f884c3" providerId="ADAL" clId="{2FAEA527-C876-4776-B57B-2AF537C29DB7}" dt="2023-06-22T02:38:25.880" v="107" actId="20577"/>
          <ac:spMkLst>
            <pc:docMk/>
            <pc:sldMk cId="568505923" sldId="293"/>
            <ac:spMk id="78" creationId="{00000000-0000-0000-0000-000000000000}"/>
          </ac:spMkLst>
        </pc:spChg>
        <pc:graphicFrameChg chg="modGraphic">
          <ac:chgData name="Dannel Rajesh" userId="b39f31be-f29f-4100-b1b4-3789a0f884c3" providerId="ADAL" clId="{2FAEA527-C876-4776-B57B-2AF537C29DB7}" dt="2023-06-22T02:51:52.597" v="224" actId="20577"/>
          <ac:graphicFrameMkLst>
            <pc:docMk/>
            <pc:sldMk cId="568505923" sldId="293"/>
            <ac:graphicFrameMk id="79" creationId="{00000000-0000-0000-0000-000000000000}"/>
          </ac:graphicFrameMkLst>
        </pc:graphicFrameChg>
        <pc:picChg chg="add mod">
          <ac:chgData name="Dannel Rajesh" userId="b39f31be-f29f-4100-b1b4-3789a0f884c3" providerId="ADAL" clId="{2FAEA527-C876-4776-B57B-2AF537C29DB7}" dt="2023-06-22T02:50:09.830" v="115" actId="14100"/>
          <ac:picMkLst>
            <pc:docMk/>
            <pc:sldMk cId="568505923" sldId="293"/>
            <ac:picMk id="3" creationId="{05DE6E25-A8A5-2DAB-22AB-687D9D2A1479}"/>
          </ac:picMkLst>
        </pc:picChg>
        <pc:picChg chg="del">
          <ac:chgData name="Dannel Rajesh" userId="b39f31be-f29f-4100-b1b4-3789a0f884c3" providerId="ADAL" clId="{2FAEA527-C876-4776-B57B-2AF537C29DB7}" dt="2023-06-22T02:38:22.488" v="105" actId="21"/>
          <ac:picMkLst>
            <pc:docMk/>
            <pc:sldMk cId="568505923" sldId="293"/>
            <ac:picMk id="3" creationId="{A7198EF8-2B81-E035-3B18-820FB2C7A90F}"/>
          </ac:picMkLst>
        </pc:picChg>
        <pc:picChg chg="add mod">
          <ac:chgData name="Dannel Rajesh" userId="b39f31be-f29f-4100-b1b4-3789a0f884c3" providerId="ADAL" clId="{2FAEA527-C876-4776-B57B-2AF537C29DB7}" dt="2023-06-22T02:50:07.580" v="114" actId="1076"/>
          <ac:picMkLst>
            <pc:docMk/>
            <pc:sldMk cId="568505923" sldId="293"/>
            <ac:picMk id="5" creationId="{130ABE14-A724-81E0-D326-FC67529CBE29}"/>
          </ac:picMkLst>
        </pc:picChg>
        <pc:picChg chg="del">
          <ac:chgData name="Dannel Rajesh" userId="b39f31be-f29f-4100-b1b4-3789a0f884c3" providerId="ADAL" clId="{2FAEA527-C876-4776-B57B-2AF537C29DB7}" dt="2023-06-22T02:38:21.214" v="104" actId="21"/>
          <ac:picMkLst>
            <pc:docMk/>
            <pc:sldMk cId="568505923" sldId="293"/>
            <ac:picMk id="5" creationId="{CFC09E8D-F2B6-7EF7-49EE-46E6FC408015}"/>
          </ac:picMkLst>
        </pc:picChg>
      </pc:sldChg>
      <pc:sldChg chg="delSp modSp add mod">
        <pc:chgData name="Dannel Rajesh" userId="b39f31be-f29f-4100-b1b4-3789a0f884c3" providerId="ADAL" clId="{2FAEA527-C876-4776-B57B-2AF537C29DB7}" dt="2023-06-22T02:52:22.754" v="229" actId="20577"/>
        <pc:sldMkLst>
          <pc:docMk/>
          <pc:sldMk cId="1711535779" sldId="294"/>
        </pc:sldMkLst>
        <pc:spChg chg="mod">
          <ac:chgData name="Dannel Rajesh" userId="b39f31be-f29f-4100-b1b4-3789a0f884c3" providerId="ADAL" clId="{2FAEA527-C876-4776-B57B-2AF537C29DB7}" dt="2023-06-22T02:52:22.754" v="229" actId="20577"/>
          <ac:spMkLst>
            <pc:docMk/>
            <pc:sldMk cId="1711535779" sldId="294"/>
            <ac:spMk id="78" creationId="{00000000-0000-0000-0000-000000000000}"/>
          </ac:spMkLst>
        </pc:spChg>
        <pc:picChg chg="del">
          <ac:chgData name="Dannel Rajesh" userId="b39f31be-f29f-4100-b1b4-3789a0f884c3" providerId="ADAL" clId="{2FAEA527-C876-4776-B57B-2AF537C29DB7}" dt="2023-06-22T02:52:19.176" v="226" actId="21"/>
          <ac:picMkLst>
            <pc:docMk/>
            <pc:sldMk cId="1711535779" sldId="294"/>
            <ac:picMk id="3" creationId="{05DE6E25-A8A5-2DAB-22AB-687D9D2A1479}"/>
          </ac:picMkLst>
        </pc:picChg>
        <pc:picChg chg="del">
          <ac:chgData name="Dannel Rajesh" userId="b39f31be-f29f-4100-b1b4-3789a0f884c3" providerId="ADAL" clId="{2FAEA527-C876-4776-B57B-2AF537C29DB7}" dt="2023-06-22T02:52:20.150" v="227" actId="21"/>
          <ac:picMkLst>
            <pc:docMk/>
            <pc:sldMk cId="1711535779" sldId="294"/>
            <ac:picMk id="5" creationId="{130ABE14-A724-81E0-D326-FC67529CBE29}"/>
          </ac:picMkLst>
        </pc:picChg>
      </pc:sldChg>
      <pc:sldChg chg="addSp delSp modSp add mod ord">
        <pc:chgData name="Dannel Rajesh" userId="b39f31be-f29f-4100-b1b4-3789a0f884c3" providerId="ADAL" clId="{2FAEA527-C876-4776-B57B-2AF537C29DB7}" dt="2023-06-22T03:01:31.668" v="241" actId="1076"/>
        <pc:sldMkLst>
          <pc:docMk/>
          <pc:sldMk cId="586899580" sldId="295"/>
        </pc:sldMkLst>
        <pc:spChg chg="mod">
          <ac:chgData name="Dannel Rajesh" userId="b39f31be-f29f-4100-b1b4-3789a0f884c3" providerId="ADAL" clId="{2FAEA527-C876-4776-B57B-2AF537C29DB7}" dt="2023-06-22T03:01:21.713" v="236" actId="20577"/>
          <ac:spMkLst>
            <pc:docMk/>
            <pc:sldMk cId="586899580" sldId="295"/>
            <ac:spMk id="73" creationId="{00000000-0000-0000-0000-000000000000}"/>
          </ac:spMkLst>
        </pc:spChg>
        <pc:picChg chg="add mod">
          <ac:chgData name="Dannel Rajesh" userId="b39f31be-f29f-4100-b1b4-3789a0f884c3" providerId="ADAL" clId="{2FAEA527-C876-4776-B57B-2AF537C29DB7}" dt="2023-06-22T03:01:31.668" v="241" actId="1076"/>
          <ac:picMkLst>
            <pc:docMk/>
            <pc:sldMk cId="586899580" sldId="295"/>
            <ac:picMk id="3" creationId="{5E504409-69AF-2105-7888-363595439478}"/>
          </ac:picMkLst>
        </pc:picChg>
        <pc:picChg chg="del">
          <ac:chgData name="Dannel Rajesh" userId="b39f31be-f29f-4100-b1b4-3789a0f884c3" providerId="ADAL" clId="{2FAEA527-C876-4776-B57B-2AF537C29DB7}" dt="2023-06-22T03:01:27.467" v="238" actId="21"/>
          <ac:picMkLst>
            <pc:docMk/>
            <pc:sldMk cId="586899580" sldId="295"/>
            <ac:picMk id="4" creationId="{CF60C6C1-0AB0-E112-4EF5-CC80603B4BF0}"/>
          </ac:picMkLst>
        </pc:picChg>
      </pc:sldChg>
      <pc:sldChg chg="addSp delSp modSp add mod">
        <pc:chgData name="Dannel Rajesh" userId="b39f31be-f29f-4100-b1b4-3789a0f884c3" providerId="ADAL" clId="{2FAEA527-C876-4776-B57B-2AF537C29DB7}" dt="2023-07-24T21:54:56.829" v="308" actId="20577"/>
        <pc:sldMkLst>
          <pc:docMk/>
          <pc:sldMk cId="2314415611" sldId="310"/>
        </pc:sldMkLst>
        <pc:spChg chg="mod">
          <ac:chgData name="Dannel Rajesh" userId="b39f31be-f29f-4100-b1b4-3789a0f884c3" providerId="ADAL" clId="{2FAEA527-C876-4776-B57B-2AF537C29DB7}" dt="2023-07-24T21:54:56.829" v="308" actId="20577"/>
          <ac:spMkLst>
            <pc:docMk/>
            <pc:sldMk cId="2314415611" sldId="310"/>
            <ac:spMk id="78" creationId="{00000000-0000-0000-0000-000000000000}"/>
          </ac:spMkLst>
        </pc:spChg>
        <pc:graphicFrameChg chg="mod modGraphic">
          <ac:chgData name="Dannel Rajesh" userId="b39f31be-f29f-4100-b1b4-3789a0f884c3" providerId="ADAL" clId="{2FAEA527-C876-4776-B57B-2AF537C29DB7}" dt="2023-07-24T21:54:41.539" v="284" actId="1076"/>
          <ac:graphicFrameMkLst>
            <pc:docMk/>
            <pc:sldMk cId="2314415611" sldId="310"/>
            <ac:graphicFrameMk id="79" creationId="{00000000-0000-0000-0000-000000000000}"/>
          </ac:graphicFrameMkLst>
        </pc:graphicFrameChg>
        <pc:picChg chg="add mod">
          <ac:chgData name="Dannel Rajesh" userId="b39f31be-f29f-4100-b1b4-3789a0f884c3" providerId="ADAL" clId="{2FAEA527-C876-4776-B57B-2AF537C29DB7}" dt="2023-07-24T21:53:25.719" v="246" actId="1076"/>
          <ac:picMkLst>
            <pc:docMk/>
            <pc:sldMk cId="2314415611" sldId="310"/>
            <ac:picMk id="3" creationId="{304B0B80-0B3D-94D1-7860-830D864735A6}"/>
          </ac:picMkLst>
        </pc:picChg>
        <pc:picChg chg="del">
          <ac:chgData name="Dannel Rajesh" userId="b39f31be-f29f-4100-b1b4-3789a0f884c3" providerId="ADAL" clId="{2FAEA527-C876-4776-B57B-2AF537C29DB7}" dt="2023-07-24T21:53:21.522" v="244" actId="21"/>
          <ac:picMkLst>
            <pc:docMk/>
            <pc:sldMk cId="2314415611" sldId="310"/>
            <ac:picMk id="5" creationId="{70895897-97F1-9A59-45BB-9DAB9D0E09F5}"/>
          </ac:picMkLst>
        </pc:picChg>
        <pc:picChg chg="add mod">
          <ac:chgData name="Dannel Rajesh" userId="b39f31be-f29f-4100-b1b4-3789a0f884c3" providerId="ADAL" clId="{2FAEA527-C876-4776-B57B-2AF537C29DB7}" dt="2023-07-24T21:54:15.864" v="250" actId="1076"/>
          <ac:picMkLst>
            <pc:docMk/>
            <pc:sldMk cId="2314415611" sldId="310"/>
            <ac:picMk id="6" creationId="{0B07B1F0-1F3B-49C8-783C-D541083E0B7F}"/>
          </ac:picMkLst>
        </pc:picChg>
        <pc:picChg chg="del">
          <ac:chgData name="Dannel Rajesh" userId="b39f31be-f29f-4100-b1b4-3789a0f884c3" providerId="ADAL" clId="{2FAEA527-C876-4776-B57B-2AF537C29DB7}" dt="2023-07-24T21:53:31.048" v="247" actId="21"/>
          <ac:picMkLst>
            <pc:docMk/>
            <pc:sldMk cId="2314415611" sldId="310"/>
            <ac:picMk id="7" creationId="{CA19AA2D-0B42-A2C3-101D-433D1FE7DAC6}"/>
          </ac:picMkLst>
        </pc:picChg>
        <pc:picChg chg="del">
          <ac:chgData name="Dannel Rajesh" userId="b39f31be-f29f-4100-b1b4-3789a0f884c3" providerId="ADAL" clId="{2FAEA527-C876-4776-B57B-2AF537C29DB7}" dt="2023-07-24T21:53:32.667" v="248" actId="21"/>
          <ac:picMkLst>
            <pc:docMk/>
            <pc:sldMk cId="2314415611" sldId="310"/>
            <ac:picMk id="8" creationId="{FE16C8A7-3781-6149-7A02-5BE4AE141455}"/>
          </ac:picMkLst>
        </pc:picChg>
      </pc:sldChg>
      <pc:sldChg chg="addSp delSp modSp add mod">
        <pc:chgData name="Dannel Rajesh" userId="b39f31be-f29f-4100-b1b4-3789a0f884c3" providerId="ADAL" clId="{2FAEA527-C876-4776-B57B-2AF537C29DB7}" dt="2023-07-27T00:17:40.264" v="343" actId="20577"/>
        <pc:sldMkLst>
          <pc:docMk/>
          <pc:sldMk cId="1016077844" sldId="311"/>
        </pc:sldMkLst>
        <pc:spChg chg="mod">
          <ac:chgData name="Dannel Rajesh" userId="b39f31be-f29f-4100-b1b4-3789a0f884c3" providerId="ADAL" clId="{2FAEA527-C876-4776-B57B-2AF537C29DB7}" dt="2023-07-27T00:17:40.264" v="343" actId="20577"/>
          <ac:spMkLst>
            <pc:docMk/>
            <pc:sldMk cId="1016077844" sldId="311"/>
            <ac:spMk id="73" creationId="{00000000-0000-0000-0000-000000000000}"/>
          </ac:spMkLst>
        </pc:spChg>
        <pc:picChg chg="add mod">
          <ac:chgData name="Dannel Rajesh" userId="b39f31be-f29f-4100-b1b4-3789a0f884c3" providerId="ADAL" clId="{2FAEA527-C876-4776-B57B-2AF537C29DB7}" dt="2023-07-27T00:16:33.387" v="337"/>
          <ac:picMkLst>
            <pc:docMk/>
            <pc:sldMk cId="1016077844" sldId="311"/>
            <ac:picMk id="2" creationId="{EA23CB3D-0642-32F6-DFA4-69345BE537BB}"/>
          </ac:picMkLst>
        </pc:picChg>
        <pc:picChg chg="del">
          <ac:chgData name="Dannel Rajesh" userId="b39f31be-f29f-4100-b1b4-3789a0f884c3" providerId="ADAL" clId="{2FAEA527-C876-4776-B57B-2AF537C29DB7}" dt="2023-07-27T00:05:11.937" v="327" actId="21"/>
          <ac:picMkLst>
            <pc:docMk/>
            <pc:sldMk cId="1016077844" sldId="311"/>
            <ac:picMk id="3" creationId="{B64A1632-3E04-BF13-4EFE-1133A47CF795}"/>
          </ac:picMkLst>
        </pc:picChg>
      </pc:sldChg>
      <pc:sldChg chg="addSp delSp modSp add mod replId">
        <pc:chgData name="Dannel Rajesh" userId="b39f31be-f29f-4100-b1b4-3789a0f884c3" providerId="ADAL" clId="{2FAEA527-C876-4776-B57B-2AF537C29DB7}" dt="2023-07-31T22:18:34.214" v="417" actId="20577"/>
        <pc:sldMkLst>
          <pc:docMk/>
          <pc:sldMk cId="1082838942" sldId="312"/>
        </pc:sldMkLst>
        <pc:spChg chg="mod">
          <ac:chgData name="Dannel Rajesh" userId="b39f31be-f29f-4100-b1b4-3789a0f884c3" providerId="ADAL" clId="{2FAEA527-C876-4776-B57B-2AF537C29DB7}" dt="2023-07-31T22:18:34.214" v="417" actId="20577"/>
          <ac:spMkLst>
            <pc:docMk/>
            <pc:sldMk cId="1082838942" sldId="312"/>
            <ac:spMk id="78" creationId="{00000000-0000-0000-0000-000000000000}"/>
          </ac:spMkLst>
        </pc:spChg>
        <pc:graphicFrameChg chg="mod modGraphic">
          <ac:chgData name="Dannel Rajesh" userId="b39f31be-f29f-4100-b1b4-3789a0f884c3" providerId="ADAL" clId="{2FAEA527-C876-4776-B57B-2AF537C29DB7}" dt="2023-07-27T00:17:34.050" v="339" actId="1076"/>
          <ac:graphicFrameMkLst>
            <pc:docMk/>
            <pc:sldMk cId="1082838942" sldId="312"/>
            <ac:graphicFrameMk id="79" creationId="{00000000-0000-0000-0000-000000000000}"/>
          </ac:graphicFrameMkLst>
        </pc:graphicFrameChg>
        <pc:picChg chg="del">
          <ac:chgData name="Dannel Rajesh" userId="b39f31be-f29f-4100-b1b4-3789a0f884c3" providerId="ADAL" clId="{2FAEA527-C876-4776-B57B-2AF537C29DB7}" dt="2023-07-27T00:05:25.624" v="328" actId="21"/>
          <ac:picMkLst>
            <pc:docMk/>
            <pc:sldMk cId="1082838942" sldId="312"/>
            <ac:picMk id="3" creationId="{7DC65C82-195F-A918-3C78-EBCDE11BA8E8}"/>
          </ac:picMkLst>
        </pc:picChg>
        <pc:picChg chg="add mod">
          <ac:chgData name="Dannel Rajesh" userId="b39f31be-f29f-4100-b1b4-3789a0f884c3" providerId="ADAL" clId="{2FAEA527-C876-4776-B57B-2AF537C29DB7}" dt="2023-07-30T23:55:33.496" v="347" actId="1076"/>
          <ac:picMkLst>
            <pc:docMk/>
            <pc:sldMk cId="1082838942" sldId="312"/>
            <ac:picMk id="3" creationId="{E708AA4A-311D-750B-3F56-A7984961836D}"/>
          </ac:picMkLst>
        </pc:picChg>
        <pc:picChg chg="add del mod">
          <ac:chgData name="Dannel Rajesh" userId="b39f31be-f29f-4100-b1b4-3789a0f884c3" providerId="ADAL" clId="{2FAEA527-C876-4776-B57B-2AF537C29DB7}" dt="2023-07-27T00:16:31.558" v="336" actId="21"/>
          <ac:picMkLst>
            <pc:docMk/>
            <pc:sldMk cId="1082838942" sldId="312"/>
            <ac:picMk id="4" creationId="{844BB3E1-D17A-080D-37A1-008D839895C0}"/>
          </ac:picMkLst>
        </pc:picChg>
        <pc:picChg chg="del">
          <ac:chgData name="Dannel Rajesh" userId="b39f31be-f29f-4100-b1b4-3789a0f884c3" providerId="ADAL" clId="{2FAEA527-C876-4776-B57B-2AF537C29DB7}" dt="2023-07-27T00:05:26.765" v="329" actId="21"/>
          <ac:picMkLst>
            <pc:docMk/>
            <pc:sldMk cId="1082838942" sldId="312"/>
            <ac:picMk id="5" creationId="{64465F3A-E465-E0A3-C973-DC9A3CF5CFBE}"/>
          </ac:picMkLst>
        </pc:picChg>
        <pc:picChg chg="add mod">
          <ac:chgData name="Dannel Rajesh" userId="b39f31be-f29f-4100-b1b4-3789a0f884c3" providerId="ADAL" clId="{2FAEA527-C876-4776-B57B-2AF537C29DB7}" dt="2023-07-30T23:58:15.004" v="351" actId="1076"/>
          <ac:picMkLst>
            <pc:docMk/>
            <pc:sldMk cId="1082838942" sldId="312"/>
            <ac:picMk id="5" creationId="{96EFB8A0-E5C4-3A51-9464-AF0E041B5A38}"/>
          </ac:picMkLst>
        </pc:picChg>
      </pc:sldChg>
      <pc:sldChg chg="addSp delSp modSp add mod">
        <pc:chgData name="Dannel Rajesh" userId="b39f31be-f29f-4100-b1b4-3789a0f884c3" providerId="ADAL" clId="{2FAEA527-C876-4776-B57B-2AF537C29DB7}" dt="2023-07-31T23:01:12.200" v="485" actId="20577"/>
        <pc:sldMkLst>
          <pc:docMk/>
          <pc:sldMk cId="888271143" sldId="313"/>
        </pc:sldMkLst>
        <pc:spChg chg="mod">
          <ac:chgData name="Dannel Rajesh" userId="b39f31be-f29f-4100-b1b4-3789a0f884c3" providerId="ADAL" clId="{2FAEA527-C876-4776-B57B-2AF537C29DB7}" dt="2023-07-31T22:19:18.602" v="423"/>
          <ac:spMkLst>
            <pc:docMk/>
            <pc:sldMk cId="888271143" sldId="313"/>
            <ac:spMk id="78" creationId="{00000000-0000-0000-0000-000000000000}"/>
          </ac:spMkLst>
        </pc:spChg>
        <pc:graphicFrameChg chg="mod modGraphic">
          <ac:chgData name="Dannel Rajesh" userId="b39f31be-f29f-4100-b1b4-3789a0f884c3" providerId="ADAL" clId="{2FAEA527-C876-4776-B57B-2AF537C29DB7}" dt="2023-07-31T23:01:12.200" v="485" actId="20577"/>
          <ac:graphicFrameMkLst>
            <pc:docMk/>
            <pc:sldMk cId="888271143" sldId="313"/>
            <ac:graphicFrameMk id="79" creationId="{00000000-0000-0000-0000-000000000000}"/>
          </ac:graphicFrameMkLst>
        </pc:graphicFrameChg>
        <pc:picChg chg="add mod">
          <ac:chgData name="Dannel Rajesh" userId="b39f31be-f29f-4100-b1b4-3789a0f884c3" providerId="ADAL" clId="{2FAEA527-C876-4776-B57B-2AF537C29DB7}" dt="2023-07-31T22:59:21.186" v="429" actId="1076"/>
          <ac:picMkLst>
            <pc:docMk/>
            <pc:sldMk cId="888271143" sldId="313"/>
            <ac:picMk id="3" creationId="{ACEC03A9-3B71-73A9-3C30-60A3ED23389D}"/>
          </ac:picMkLst>
        </pc:picChg>
        <pc:picChg chg="del">
          <ac:chgData name="Dannel Rajesh" userId="b39f31be-f29f-4100-b1b4-3789a0f884c3" providerId="ADAL" clId="{2FAEA527-C876-4776-B57B-2AF537C29DB7}" dt="2023-07-31T00:18:20.355" v="395" actId="21"/>
          <ac:picMkLst>
            <pc:docMk/>
            <pc:sldMk cId="888271143" sldId="313"/>
            <ac:picMk id="3" creationId="{E708AA4A-311D-750B-3F56-A7984961836D}"/>
          </ac:picMkLst>
        </pc:picChg>
        <pc:picChg chg="del">
          <ac:chgData name="Dannel Rajesh" userId="b39f31be-f29f-4100-b1b4-3789a0f884c3" providerId="ADAL" clId="{2FAEA527-C876-4776-B57B-2AF537C29DB7}" dt="2023-07-31T00:18:19.048" v="394" actId="21"/>
          <ac:picMkLst>
            <pc:docMk/>
            <pc:sldMk cId="888271143" sldId="313"/>
            <ac:picMk id="5" creationId="{96EFB8A0-E5C4-3A51-9464-AF0E041B5A38}"/>
          </ac:picMkLst>
        </pc:picChg>
        <pc:picChg chg="add mod">
          <ac:chgData name="Dannel Rajesh" userId="b39f31be-f29f-4100-b1b4-3789a0f884c3" providerId="ADAL" clId="{2FAEA527-C876-4776-B57B-2AF537C29DB7}" dt="2023-07-31T23:00:10.515" v="435" actId="14100"/>
          <ac:picMkLst>
            <pc:docMk/>
            <pc:sldMk cId="888271143" sldId="313"/>
            <ac:picMk id="5" creationId="{AC51B8E8-EF23-33D6-558A-792BB31C57BA}"/>
          </ac:picMkLst>
        </pc:picChg>
      </pc:sldChg>
      <pc:sldChg chg="modSp add mod replId">
        <pc:chgData name="Dannel Rajesh" userId="b39f31be-f29f-4100-b1b4-3789a0f884c3" providerId="ADAL" clId="{2FAEA527-C876-4776-B57B-2AF537C29DB7}" dt="2023-07-31T00:18:08.543" v="393" actId="20577"/>
        <pc:sldMkLst>
          <pc:docMk/>
          <pc:sldMk cId="16868854" sldId="314"/>
        </pc:sldMkLst>
        <pc:spChg chg="mod">
          <ac:chgData name="Dannel Rajesh" userId="b39f31be-f29f-4100-b1b4-3789a0f884c3" providerId="ADAL" clId="{2FAEA527-C876-4776-B57B-2AF537C29DB7}" dt="2023-07-31T00:18:08.543" v="393" actId="20577"/>
          <ac:spMkLst>
            <pc:docMk/>
            <pc:sldMk cId="16868854" sldId="314"/>
            <ac:spMk id="73" creationId="{00000000-0000-0000-0000-000000000000}"/>
          </ac:spMkLst>
        </pc:spChg>
      </pc:sldChg>
      <pc:sldChg chg="delSp modSp add mod">
        <pc:chgData name="Dannel Rajesh" userId="b39f31be-f29f-4100-b1b4-3789a0f884c3" providerId="ADAL" clId="{2FAEA527-C876-4776-B57B-2AF537C29DB7}" dt="2023-07-31T23:01:33.671" v="493" actId="20577"/>
        <pc:sldMkLst>
          <pc:docMk/>
          <pc:sldMk cId="1184188802" sldId="315"/>
        </pc:sldMkLst>
        <pc:spChg chg="mod">
          <ac:chgData name="Dannel Rajesh" userId="b39f31be-f29f-4100-b1b4-3789a0f884c3" providerId="ADAL" clId="{2FAEA527-C876-4776-B57B-2AF537C29DB7}" dt="2023-07-31T23:01:33.671" v="493" actId="20577"/>
          <ac:spMkLst>
            <pc:docMk/>
            <pc:sldMk cId="1184188802" sldId="315"/>
            <ac:spMk id="73" creationId="{00000000-0000-0000-0000-000000000000}"/>
          </ac:spMkLst>
        </pc:spChg>
        <pc:picChg chg="del">
          <ac:chgData name="Dannel Rajesh" userId="b39f31be-f29f-4100-b1b4-3789a0f884c3" providerId="ADAL" clId="{2FAEA527-C876-4776-B57B-2AF537C29DB7}" dt="2023-07-31T23:01:23.650" v="487" actId="21"/>
          <ac:picMkLst>
            <pc:docMk/>
            <pc:sldMk cId="1184188802" sldId="315"/>
            <ac:picMk id="5" creationId="{43A94115-BBBA-C174-A7F3-437444DC6920}"/>
          </ac:picMkLst>
        </pc:picChg>
      </pc:sldChg>
      <pc:sldChg chg="delSp modSp add mod replId">
        <pc:chgData name="Dannel Rajesh" userId="b39f31be-f29f-4100-b1b4-3789a0f884c3" providerId="ADAL" clId="{2FAEA527-C876-4776-B57B-2AF537C29DB7}" dt="2023-07-31T23:01:30.138" v="491" actId="20577"/>
        <pc:sldMkLst>
          <pc:docMk/>
          <pc:sldMk cId="341796018" sldId="316"/>
        </pc:sldMkLst>
        <pc:spChg chg="mod">
          <ac:chgData name="Dannel Rajesh" userId="b39f31be-f29f-4100-b1b4-3789a0f884c3" providerId="ADAL" clId="{2FAEA527-C876-4776-B57B-2AF537C29DB7}" dt="2023-07-31T23:01:30.138" v="491" actId="20577"/>
          <ac:spMkLst>
            <pc:docMk/>
            <pc:sldMk cId="341796018" sldId="316"/>
            <ac:spMk id="78" creationId="{00000000-0000-0000-0000-000000000000}"/>
          </ac:spMkLst>
        </pc:spChg>
        <pc:picChg chg="del">
          <ac:chgData name="Dannel Rajesh" userId="b39f31be-f29f-4100-b1b4-3789a0f884c3" providerId="ADAL" clId="{2FAEA527-C876-4776-B57B-2AF537C29DB7}" dt="2023-07-31T23:01:25.607" v="488" actId="21"/>
          <ac:picMkLst>
            <pc:docMk/>
            <pc:sldMk cId="341796018" sldId="316"/>
            <ac:picMk id="3" creationId="{ACEC03A9-3B71-73A9-3C30-60A3ED23389D}"/>
          </ac:picMkLst>
        </pc:picChg>
        <pc:picChg chg="del">
          <ac:chgData name="Dannel Rajesh" userId="b39f31be-f29f-4100-b1b4-3789a0f884c3" providerId="ADAL" clId="{2FAEA527-C876-4776-B57B-2AF537C29DB7}" dt="2023-07-31T23:01:26.779" v="489" actId="21"/>
          <ac:picMkLst>
            <pc:docMk/>
            <pc:sldMk cId="341796018" sldId="316"/>
            <ac:picMk id="5" creationId="{AC51B8E8-EF23-33D6-558A-792BB31C57BA}"/>
          </ac:picMkLst>
        </pc:picChg>
      </pc:sldChg>
      <pc:sldChg chg="addSp delSp modSp add mod">
        <pc:chgData name="Dannel Rajesh" userId="b39f31be-f29f-4100-b1b4-3789a0f884c3" providerId="ADAL" clId="{2FAEA527-C876-4776-B57B-2AF537C29DB7}" dt="2023-08-03T02:27:51.969" v="504" actId="14100"/>
        <pc:sldMkLst>
          <pc:docMk/>
          <pc:sldMk cId="2998644833" sldId="319"/>
        </pc:sldMkLst>
        <pc:spChg chg="mod">
          <ac:chgData name="Dannel Rajesh" userId="b39f31be-f29f-4100-b1b4-3789a0f884c3" providerId="ADAL" clId="{2FAEA527-C876-4776-B57B-2AF537C29DB7}" dt="2023-08-03T02:27:45.697" v="502"/>
          <ac:spMkLst>
            <pc:docMk/>
            <pc:sldMk cId="2998644833" sldId="319"/>
            <ac:spMk id="73" creationId="{00000000-0000-0000-0000-000000000000}"/>
          </ac:spMkLst>
        </pc:spChg>
        <pc:picChg chg="del">
          <ac:chgData name="Dannel Rajesh" userId="b39f31be-f29f-4100-b1b4-3789a0f884c3" providerId="ADAL" clId="{2FAEA527-C876-4776-B57B-2AF537C29DB7}" dt="2023-08-03T02:27:20.282" v="496" actId="21"/>
          <ac:picMkLst>
            <pc:docMk/>
            <pc:sldMk cId="2998644833" sldId="319"/>
            <ac:picMk id="3" creationId="{DCB8F4D3-DAF3-8785-D9BA-7182F5AD91FE}"/>
          </ac:picMkLst>
        </pc:picChg>
        <pc:picChg chg="add mod">
          <ac:chgData name="Dannel Rajesh" userId="b39f31be-f29f-4100-b1b4-3789a0f884c3" providerId="ADAL" clId="{2FAEA527-C876-4776-B57B-2AF537C29DB7}" dt="2023-08-03T02:27:51.969" v="504" actId="14100"/>
          <ac:picMkLst>
            <pc:docMk/>
            <pc:sldMk cId="2998644833" sldId="319"/>
            <ac:picMk id="4" creationId="{C23647B2-C2A1-0E96-B1BB-8F183611B909}"/>
          </ac:picMkLst>
        </pc:picChg>
      </pc:sldChg>
      <pc:sldChg chg="addSp modSp add mod replId">
        <pc:chgData name="Dannel Rajesh" userId="b39f31be-f29f-4100-b1b4-3789a0f884c3" providerId="ADAL" clId="{2FAEA527-C876-4776-B57B-2AF537C29DB7}" dt="2023-08-03T02:41:21.722" v="520" actId="14100"/>
        <pc:sldMkLst>
          <pc:docMk/>
          <pc:sldMk cId="4240756525" sldId="320"/>
        </pc:sldMkLst>
        <pc:spChg chg="mod">
          <ac:chgData name="Dannel Rajesh" userId="b39f31be-f29f-4100-b1b4-3789a0f884c3" providerId="ADAL" clId="{2FAEA527-C876-4776-B57B-2AF537C29DB7}" dt="2023-08-03T02:27:41.238" v="501"/>
          <ac:spMkLst>
            <pc:docMk/>
            <pc:sldMk cId="4240756525" sldId="320"/>
            <ac:spMk id="78" creationId="{00000000-0000-0000-0000-000000000000}"/>
          </ac:spMkLst>
        </pc:spChg>
        <pc:graphicFrameChg chg="mod modGraphic">
          <ac:chgData name="Dannel Rajesh" userId="b39f31be-f29f-4100-b1b4-3789a0f884c3" providerId="ADAL" clId="{2FAEA527-C876-4776-B57B-2AF537C29DB7}" dt="2023-08-03T02:41:15.352" v="517" actId="20577"/>
          <ac:graphicFrameMkLst>
            <pc:docMk/>
            <pc:sldMk cId="4240756525" sldId="320"/>
            <ac:graphicFrameMk id="79" creationId="{00000000-0000-0000-0000-000000000000}"/>
          </ac:graphicFrameMkLst>
        </pc:graphicFrameChg>
        <pc:picChg chg="add mod">
          <ac:chgData name="Dannel Rajesh" userId="b39f31be-f29f-4100-b1b4-3789a0f884c3" providerId="ADAL" clId="{2FAEA527-C876-4776-B57B-2AF537C29DB7}" dt="2023-08-03T02:41:19.051" v="519" actId="1076"/>
          <ac:picMkLst>
            <pc:docMk/>
            <pc:sldMk cId="4240756525" sldId="320"/>
            <ac:picMk id="3" creationId="{C1491F2F-E851-FECD-4A09-300F9325AD70}"/>
          </ac:picMkLst>
        </pc:picChg>
        <pc:picChg chg="add mod">
          <ac:chgData name="Dannel Rajesh" userId="b39f31be-f29f-4100-b1b4-3789a0f884c3" providerId="ADAL" clId="{2FAEA527-C876-4776-B57B-2AF537C29DB7}" dt="2023-08-03T02:41:21.722" v="520" actId="14100"/>
          <ac:picMkLst>
            <pc:docMk/>
            <pc:sldMk cId="4240756525" sldId="320"/>
            <ac:picMk id="5" creationId="{C6BEE6BB-ED4C-F3FF-95B6-281B1A3A50F4}"/>
          </ac:picMkLst>
        </pc:picChg>
      </pc:sldChg>
      <pc:sldChg chg="addSp delSp modSp add mod">
        <pc:chgData name="Dannel Rajesh" userId="b39f31be-f29f-4100-b1b4-3789a0f884c3" providerId="ADAL" clId="{2FAEA527-C876-4776-B57B-2AF537C29DB7}" dt="2023-08-03T02:49:36.177" v="529" actId="22"/>
        <pc:sldMkLst>
          <pc:docMk/>
          <pc:sldMk cId="3229715106" sldId="321"/>
        </pc:sldMkLst>
        <pc:spChg chg="mod">
          <ac:chgData name="Dannel Rajesh" userId="b39f31be-f29f-4100-b1b4-3789a0f884c3" providerId="ADAL" clId="{2FAEA527-C876-4776-B57B-2AF537C29DB7}" dt="2023-08-03T02:41:47.063" v="528" actId="20577"/>
          <ac:spMkLst>
            <pc:docMk/>
            <pc:sldMk cId="3229715106" sldId="321"/>
            <ac:spMk id="73" creationId="{00000000-0000-0000-0000-000000000000}"/>
          </ac:spMkLst>
        </pc:spChg>
        <pc:picChg chg="add">
          <ac:chgData name="Dannel Rajesh" userId="b39f31be-f29f-4100-b1b4-3789a0f884c3" providerId="ADAL" clId="{2FAEA527-C876-4776-B57B-2AF537C29DB7}" dt="2023-08-03T02:49:36.177" v="529" actId="22"/>
          <ac:picMkLst>
            <pc:docMk/>
            <pc:sldMk cId="3229715106" sldId="321"/>
            <ac:picMk id="3" creationId="{04E8057A-B888-2F98-B192-37D291181692}"/>
          </ac:picMkLst>
        </pc:picChg>
        <pc:picChg chg="del">
          <ac:chgData name="Dannel Rajesh" userId="b39f31be-f29f-4100-b1b4-3789a0f884c3" providerId="ADAL" clId="{2FAEA527-C876-4776-B57B-2AF537C29DB7}" dt="2023-08-03T02:41:37.034" v="522" actId="21"/>
          <ac:picMkLst>
            <pc:docMk/>
            <pc:sldMk cId="3229715106" sldId="321"/>
            <ac:picMk id="4" creationId="{C23647B2-C2A1-0E96-B1BB-8F183611B909}"/>
          </ac:picMkLst>
        </pc:picChg>
      </pc:sldChg>
      <pc:sldChg chg="addSp delSp modSp add mod replId">
        <pc:chgData name="Dannel Rajesh" userId="b39f31be-f29f-4100-b1b4-3789a0f884c3" providerId="ADAL" clId="{2FAEA527-C876-4776-B57B-2AF537C29DB7}" dt="2023-08-03T03:11:57.784" v="547" actId="20577"/>
        <pc:sldMkLst>
          <pc:docMk/>
          <pc:sldMk cId="3946498997" sldId="322"/>
        </pc:sldMkLst>
        <pc:spChg chg="mod">
          <ac:chgData name="Dannel Rajesh" userId="b39f31be-f29f-4100-b1b4-3789a0f884c3" providerId="ADAL" clId="{2FAEA527-C876-4776-B57B-2AF537C29DB7}" dt="2023-08-03T02:41:42.095" v="526" actId="20577"/>
          <ac:spMkLst>
            <pc:docMk/>
            <pc:sldMk cId="3946498997" sldId="322"/>
            <ac:spMk id="78" creationId="{00000000-0000-0000-0000-000000000000}"/>
          </ac:spMkLst>
        </pc:spChg>
        <pc:graphicFrameChg chg="mod modGraphic">
          <ac:chgData name="Dannel Rajesh" userId="b39f31be-f29f-4100-b1b4-3789a0f884c3" providerId="ADAL" clId="{2FAEA527-C876-4776-B57B-2AF537C29DB7}" dt="2023-08-03T03:11:57.784" v="547" actId="20577"/>
          <ac:graphicFrameMkLst>
            <pc:docMk/>
            <pc:sldMk cId="3946498997" sldId="322"/>
            <ac:graphicFrameMk id="79" creationId="{00000000-0000-0000-0000-000000000000}"/>
          </ac:graphicFrameMkLst>
        </pc:graphicFrameChg>
        <pc:picChg chg="del">
          <ac:chgData name="Dannel Rajesh" userId="b39f31be-f29f-4100-b1b4-3789a0f884c3" providerId="ADAL" clId="{2FAEA527-C876-4776-B57B-2AF537C29DB7}" dt="2023-08-03T02:41:40.146" v="524" actId="21"/>
          <ac:picMkLst>
            <pc:docMk/>
            <pc:sldMk cId="3946498997" sldId="322"/>
            <ac:picMk id="3" creationId="{C1491F2F-E851-FECD-4A09-300F9325AD70}"/>
          </ac:picMkLst>
        </pc:picChg>
        <pc:picChg chg="add mod">
          <ac:chgData name="Dannel Rajesh" userId="b39f31be-f29f-4100-b1b4-3789a0f884c3" providerId="ADAL" clId="{2FAEA527-C876-4776-B57B-2AF537C29DB7}" dt="2023-08-03T03:11:27.680" v="538" actId="1076"/>
          <ac:picMkLst>
            <pc:docMk/>
            <pc:sldMk cId="3946498997" sldId="322"/>
            <ac:picMk id="4" creationId="{4349F4EB-C480-924E-E5FF-115CD9B84A6A}"/>
          </ac:picMkLst>
        </pc:picChg>
        <pc:picChg chg="del">
          <ac:chgData name="Dannel Rajesh" userId="b39f31be-f29f-4100-b1b4-3789a0f884c3" providerId="ADAL" clId="{2FAEA527-C876-4776-B57B-2AF537C29DB7}" dt="2023-08-03T02:41:39.348" v="523" actId="21"/>
          <ac:picMkLst>
            <pc:docMk/>
            <pc:sldMk cId="3946498997" sldId="322"/>
            <ac:picMk id="5" creationId="{C6BEE6BB-ED4C-F3FF-95B6-281B1A3A50F4}"/>
          </ac:picMkLst>
        </pc:picChg>
        <pc:picChg chg="add mod">
          <ac:chgData name="Dannel Rajesh" userId="b39f31be-f29f-4100-b1b4-3789a0f884c3" providerId="ADAL" clId="{2FAEA527-C876-4776-B57B-2AF537C29DB7}" dt="2023-08-03T03:11:29.553" v="539" actId="1076"/>
          <ac:picMkLst>
            <pc:docMk/>
            <pc:sldMk cId="3946498997" sldId="322"/>
            <ac:picMk id="7" creationId="{F034DA29-FC1F-ADFC-9103-F957D7AC9351}"/>
          </ac:picMkLst>
        </pc:picChg>
      </pc:sldChg>
      <pc:sldChg chg="modSp mod">
        <pc:chgData name="Dannel Rajesh" userId="b39f31be-f29f-4100-b1b4-3789a0f884c3" providerId="ADAL" clId="{2FAEA527-C876-4776-B57B-2AF537C29DB7}" dt="2023-08-03T22:04:02.243" v="548" actId="1076"/>
        <pc:sldMkLst>
          <pc:docMk/>
          <pc:sldMk cId="88239962" sldId="326"/>
        </pc:sldMkLst>
        <pc:picChg chg="mod">
          <ac:chgData name="Dannel Rajesh" userId="b39f31be-f29f-4100-b1b4-3789a0f884c3" providerId="ADAL" clId="{2FAEA527-C876-4776-B57B-2AF537C29DB7}" dt="2023-08-03T22:04:02.243" v="548" actId="1076"/>
          <ac:picMkLst>
            <pc:docMk/>
            <pc:sldMk cId="88239962" sldId="326"/>
            <ac:picMk id="4" creationId="{39EE14B0-6875-1BD7-6415-3C27CAC1BD4C}"/>
          </ac:picMkLst>
        </pc:picChg>
      </pc:sldChg>
      <pc:sldChg chg="addSp modSp mod">
        <pc:chgData name="Dannel Rajesh" userId="b39f31be-f29f-4100-b1b4-3789a0f884c3" providerId="ADAL" clId="{2FAEA527-C876-4776-B57B-2AF537C29DB7}" dt="2023-08-03T22:05:18.659" v="554" actId="1076"/>
        <pc:sldMkLst>
          <pc:docMk/>
          <pc:sldMk cId="1035774510" sldId="327"/>
        </pc:sldMkLst>
        <pc:spChg chg="mod">
          <ac:chgData name="Dannel Rajesh" userId="b39f31be-f29f-4100-b1b4-3789a0f884c3" providerId="ADAL" clId="{2FAEA527-C876-4776-B57B-2AF537C29DB7}" dt="2023-08-03T22:05:18.659" v="554" actId="1076"/>
          <ac:spMkLst>
            <pc:docMk/>
            <pc:sldMk cId="1035774510" sldId="327"/>
            <ac:spMk id="73" creationId="{00000000-0000-0000-0000-000000000000}"/>
          </ac:spMkLst>
        </pc:spChg>
        <pc:picChg chg="add mod">
          <ac:chgData name="Dannel Rajesh" userId="b39f31be-f29f-4100-b1b4-3789a0f884c3" providerId="ADAL" clId="{2FAEA527-C876-4776-B57B-2AF537C29DB7}" dt="2023-08-03T22:05:15.382" v="553" actId="14100"/>
          <ac:picMkLst>
            <pc:docMk/>
            <pc:sldMk cId="1035774510" sldId="327"/>
            <ac:picMk id="3" creationId="{9E2111B6-4FF7-A613-D865-9AF6E029A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4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0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7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8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5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1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6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8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60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2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4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2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1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6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83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0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674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8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88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06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4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8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06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79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35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86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08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1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6314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457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877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5826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594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666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7595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6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0880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Your version control evidence should go here.  This could be in the form of annotated screenshots which show you you managed this process or you could make a brief screencast explaining how you implemented version control.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119595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6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Links to trello board / project management tools:</a:t>
            </a:r>
            <a:endParaRPr sz="2000"/>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31202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Describe the implication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152475"/>
            <a:ext cx="8424300" cy="118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  If you have a long list, you might need to break it up into several columns.  Delete this instruction when you are done.</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TRELLO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4909F801-B2D9-CCE0-BB7D-4859ECD80F87}"/>
              </a:ext>
            </a:extLst>
          </p:cNvPr>
          <p:cNvPicPr>
            <a:picLocks noChangeAspect="1"/>
          </p:cNvPicPr>
          <p:nvPr/>
        </p:nvPicPr>
        <p:blipFill>
          <a:blip r:embed="rId3"/>
          <a:stretch>
            <a:fillRect/>
          </a:stretch>
        </p:blipFill>
        <p:spPr>
          <a:xfrm>
            <a:off x="309282" y="1325103"/>
            <a:ext cx="8659904" cy="2607591"/>
          </a:xfrm>
          <a:prstGeom prst="rect">
            <a:avLst/>
          </a:prstGeom>
        </p:spPr>
      </p:pic>
      <p:sp>
        <p:nvSpPr>
          <p:cNvPr id="4" name="TextBox 3">
            <a:extLst>
              <a:ext uri="{FF2B5EF4-FFF2-40B4-BE49-F238E27FC236}">
                <a16:creationId xmlns:a16="http://schemas.microsoft.com/office/drawing/2014/main" id="{49E13269-9291-634B-7DF5-4A400E46BA4A}"/>
              </a:ext>
            </a:extLst>
          </p:cNvPr>
          <p:cNvSpPr txBox="1"/>
          <p:nvPr/>
        </p:nvSpPr>
        <p:spPr>
          <a:xfrm>
            <a:off x="1828799" y="10186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Version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v1Test Plan (and screenshot)</a:t>
            </a:r>
            <a:endParaRPr/>
          </a:p>
        </p:txBody>
      </p:sp>
      <p:graphicFrame>
        <p:nvGraphicFramePr>
          <p:cNvPr id="79" name="Google Shape;79;p17"/>
          <p:cNvGraphicFramePr/>
          <p:nvPr>
            <p:extLst>
              <p:ext uri="{D42A27DB-BD31-4B8C-83A1-F6EECF244321}">
                <p14:modId xmlns:p14="http://schemas.microsoft.com/office/powerpoint/2010/main" val="1864381640"/>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US" sz="1800" b="0" i="0" u="none" strike="noStrike" noProof="0">
                          <a:latin typeface="Arial"/>
                        </a:rPr>
                        <a:t>Print Welcome message with random names from</a:t>
                      </a:r>
                      <a:endParaRPr lang="en-US"/>
                    </a:p>
                    <a:p>
                      <a:pPr marL="0" lvl="0" indent="0" algn="l">
                        <a:spcBef>
                          <a:spcPts val="0"/>
                        </a:spcBef>
                        <a:spcAft>
                          <a:spcPts val="0"/>
                        </a:spcAft>
                        <a:buNone/>
                      </a:pPr>
                      <a:r>
                        <a:rPr lang="en-US" sz="1800" b="0" i="0" u="none" strike="noStrike" noProof="0">
                          <a:latin typeface="Arial"/>
                        </a:rPr>
                        <a:t>list of names –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1237835B-0D2F-78C3-BB88-1166478399DB}"/>
              </a:ext>
            </a:extLst>
          </p:cNvPr>
          <p:cNvPicPr>
            <a:picLocks noChangeAspect="1"/>
          </p:cNvPicPr>
          <p:nvPr/>
        </p:nvPicPr>
        <p:blipFill>
          <a:blip r:embed="rId3"/>
          <a:stretch>
            <a:fillRect/>
          </a:stretch>
        </p:blipFill>
        <p:spPr>
          <a:xfrm>
            <a:off x="443753" y="1464916"/>
            <a:ext cx="4175312" cy="1420293"/>
          </a:xfrm>
          <a:prstGeom prst="rect">
            <a:avLst/>
          </a:prstGeom>
        </p:spPr>
      </p:pic>
      <p:pic>
        <p:nvPicPr>
          <p:cNvPr id="3" name="Picture 3" descr="Text&#10;&#10;Description automatically generated">
            <a:extLst>
              <a:ext uri="{FF2B5EF4-FFF2-40B4-BE49-F238E27FC236}">
                <a16:creationId xmlns:a16="http://schemas.microsoft.com/office/drawing/2014/main" id="{AFBC602B-2CAC-1B98-C96F-11BEEEB380E2}"/>
              </a:ext>
            </a:extLst>
          </p:cNvPr>
          <p:cNvPicPr>
            <a:picLocks noChangeAspect="1"/>
          </p:cNvPicPr>
          <p:nvPr/>
        </p:nvPicPr>
        <p:blipFill>
          <a:blip r:embed="rId4"/>
          <a:stretch>
            <a:fillRect/>
          </a:stretch>
        </p:blipFill>
        <p:spPr>
          <a:xfrm>
            <a:off x="4699747" y="1602025"/>
            <a:ext cx="4343399" cy="5678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v2 (Trello screenshot)</a:t>
            </a:r>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8145EEED-CA78-4237-E474-1D3DF39C4661}"/>
              </a:ext>
            </a:extLst>
          </p:cNvPr>
          <p:cNvPicPr>
            <a:picLocks noChangeAspect="1"/>
          </p:cNvPicPr>
          <p:nvPr/>
        </p:nvPicPr>
        <p:blipFill>
          <a:blip r:embed="rId3"/>
          <a:stretch>
            <a:fillRect/>
          </a:stretch>
        </p:blipFill>
        <p:spPr>
          <a:xfrm>
            <a:off x="215153" y="1205518"/>
            <a:ext cx="8693522" cy="2403010"/>
          </a:xfrm>
          <a:prstGeom prst="rect">
            <a:avLst/>
          </a:prstGeom>
        </p:spPr>
      </p:pic>
    </p:spTree>
    <p:extLst>
      <p:ext uri="{BB962C8B-B14F-4D97-AF65-F5344CB8AC3E}">
        <p14:creationId xmlns:p14="http://schemas.microsoft.com/office/powerpoint/2010/main" val="10046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 – Welcome v2 Test Plan (and screenshot)</a:t>
            </a:r>
            <a:endParaRPr/>
          </a:p>
        </p:txBody>
      </p:sp>
      <p:graphicFrame>
        <p:nvGraphicFramePr>
          <p:cNvPr id="79" name="Google Shape;79;p17"/>
          <p:cNvGraphicFramePr/>
          <p:nvPr>
            <p:extLst>
              <p:ext uri="{D42A27DB-BD31-4B8C-83A1-F6EECF244321}">
                <p14:modId xmlns:p14="http://schemas.microsoft.com/office/powerpoint/2010/main" val="577809711"/>
              </p:ext>
            </p:extLst>
          </p:nvPr>
        </p:nvGraphicFramePr>
        <p:xfrm>
          <a:off x="261452" y="3533554"/>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 to test</a:t>
                      </a:r>
                      <a:endParaRPr sz="1800"/>
                    </a:p>
                  </a:txBody>
                  <a:tcPr marL="91425" marR="91425" marT="91425" marB="91425"/>
                </a:tc>
                <a:tc>
                  <a:txBody>
                    <a:bodyPr/>
                    <a:lstStyle/>
                    <a:p>
                      <a:pPr lvl="0" algn="l">
                        <a:lnSpc>
                          <a:spcPct val="100000"/>
                        </a:lnSpc>
                        <a:spcBef>
                          <a:spcPts val="0"/>
                        </a:spcBef>
                        <a:spcAft>
                          <a:spcPts val="0"/>
                        </a:spcAft>
                        <a:buNone/>
                      </a:pPr>
                      <a:r>
                        <a:rPr lang="en-NZ" sz="1800" b="0" i="0" u="none" strike="noStrike" noProof="0">
                          <a:latin typeface="Arial"/>
                        </a:rPr>
                        <a:t>Main and welcome run correctly.</a:t>
                      </a:r>
                    </a:p>
                    <a:p>
                      <a:pPr lvl="0" algn="l">
                        <a:lnSpc>
                          <a:spcPct val="100000"/>
                        </a:lnSpc>
                        <a:spcBef>
                          <a:spcPts val="0"/>
                        </a:spcBef>
                        <a:spcAft>
                          <a:spcPts val="0"/>
                        </a:spcAft>
                        <a:buNone/>
                      </a:pPr>
                      <a:r>
                        <a:rPr lang="en-NZ" sz="1800" b="0" i="0" u="none" strike="noStrike" noProof="0">
                          <a:latin typeface="Arial"/>
                        </a:rPr>
                        <a:t>Welcome message prints with random name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BD76B44-8EF1-0A30-69B1-CD450A20970E}"/>
              </a:ext>
            </a:extLst>
          </p:cNvPr>
          <p:cNvPicPr>
            <a:picLocks noChangeAspect="1"/>
          </p:cNvPicPr>
          <p:nvPr/>
        </p:nvPicPr>
        <p:blipFill>
          <a:blip r:embed="rId3"/>
          <a:stretch>
            <a:fillRect/>
          </a:stretch>
        </p:blipFill>
        <p:spPr>
          <a:xfrm>
            <a:off x="657013" y="1419809"/>
            <a:ext cx="2421277" cy="1996491"/>
          </a:xfrm>
          <a:prstGeom prst="rect">
            <a:avLst/>
          </a:prstGeom>
        </p:spPr>
      </p:pic>
      <p:pic>
        <p:nvPicPr>
          <p:cNvPr id="4" name="Picture 3" descr="Text&#10;&#10;Description automatically generated">
            <a:extLst>
              <a:ext uri="{FF2B5EF4-FFF2-40B4-BE49-F238E27FC236}">
                <a16:creationId xmlns:a16="http://schemas.microsoft.com/office/drawing/2014/main" id="{6390F317-E3E7-C9FD-A56F-B90E521DE4D2}"/>
              </a:ext>
            </a:extLst>
          </p:cNvPr>
          <p:cNvPicPr>
            <a:picLocks noChangeAspect="1"/>
          </p:cNvPicPr>
          <p:nvPr/>
        </p:nvPicPr>
        <p:blipFill>
          <a:blip r:embed="rId4"/>
          <a:stretch>
            <a:fillRect/>
          </a:stretch>
        </p:blipFill>
        <p:spPr>
          <a:xfrm>
            <a:off x="3288031" y="1535571"/>
            <a:ext cx="5555361" cy="726299"/>
          </a:xfrm>
          <a:prstGeom prst="rect">
            <a:avLst/>
          </a:prstGeom>
        </p:spPr>
      </p:pic>
    </p:spTree>
    <p:extLst>
      <p:ext uri="{BB962C8B-B14F-4D97-AF65-F5344CB8AC3E}">
        <p14:creationId xmlns:p14="http://schemas.microsoft.com/office/powerpoint/2010/main" val="162864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1 (Trello Screen Shot)</a:t>
            </a:r>
          </a:p>
        </p:txBody>
      </p:sp>
      <p:pic>
        <p:nvPicPr>
          <p:cNvPr id="4" name="Picture 4" descr="Graphical user interface, application, Word&#10;&#10;Description automatically generated">
            <a:extLst>
              <a:ext uri="{FF2B5EF4-FFF2-40B4-BE49-F238E27FC236}">
                <a16:creationId xmlns:a16="http://schemas.microsoft.com/office/drawing/2014/main" id="{B78A35E8-02B5-3F7F-BF12-FC86BCB7B2F6}"/>
              </a:ext>
            </a:extLst>
          </p:cNvPr>
          <p:cNvPicPr>
            <a:picLocks noChangeAspect="1"/>
          </p:cNvPicPr>
          <p:nvPr/>
        </p:nvPicPr>
        <p:blipFill>
          <a:blip r:embed="rId2"/>
          <a:stretch>
            <a:fillRect/>
          </a:stretch>
        </p:blipFill>
        <p:spPr>
          <a:xfrm>
            <a:off x="1694330" y="890321"/>
            <a:ext cx="5896534" cy="4216745"/>
          </a:xfrm>
          <a:prstGeom prst="rect">
            <a:avLst/>
          </a:prstGeom>
        </p:spPr>
      </p:pic>
    </p:spTree>
    <p:extLst>
      <p:ext uri="{BB962C8B-B14F-4D97-AF65-F5344CB8AC3E}">
        <p14:creationId xmlns:p14="http://schemas.microsoft.com/office/powerpoint/2010/main" val="1172867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(Trello screenshot)</a:t>
            </a:r>
            <a:endParaRPr/>
          </a:p>
        </p:txBody>
      </p:sp>
      <p:pic>
        <p:nvPicPr>
          <p:cNvPr id="3" name="Picture 2">
            <a:extLst>
              <a:ext uri="{FF2B5EF4-FFF2-40B4-BE49-F238E27FC236}">
                <a16:creationId xmlns:a16="http://schemas.microsoft.com/office/drawing/2014/main" id="{4DB4DFF6-2AA9-D86D-6BE0-C1CFA6A90862}"/>
              </a:ext>
            </a:extLst>
          </p:cNvPr>
          <p:cNvPicPr>
            <a:picLocks noChangeAspect="1"/>
          </p:cNvPicPr>
          <p:nvPr/>
        </p:nvPicPr>
        <p:blipFill>
          <a:blip r:embed="rId3"/>
          <a:stretch>
            <a:fillRect/>
          </a:stretch>
        </p:blipFill>
        <p:spPr>
          <a:xfrm>
            <a:off x="311700" y="1531238"/>
            <a:ext cx="8335780" cy="2505667"/>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v2</a:t>
            </a:r>
            <a:endParaRPr/>
          </a:p>
        </p:txBody>
      </p:sp>
      <p:pic>
        <p:nvPicPr>
          <p:cNvPr id="4" name="Picture 3">
            <a:extLst>
              <a:ext uri="{FF2B5EF4-FFF2-40B4-BE49-F238E27FC236}">
                <a16:creationId xmlns:a16="http://schemas.microsoft.com/office/drawing/2014/main" id="{CF60C6C1-0AB0-E112-4EF5-CC80603B4BF0}"/>
              </a:ext>
            </a:extLst>
          </p:cNvPr>
          <p:cNvPicPr>
            <a:picLocks noChangeAspect="1"/>
          </p:cNvPicPr>
          <p:nvPr/>
        </p:nvPicPr>
        <p:blipFill>
          <a:blip r:embed="rId3"/>
          <a:stretch>
            <a:fillRect/>
          </a:stretch>
        </p:blipFill>
        <p:spPr>
          <a:xfrm>
            <a:off x="622900" y="1128775"/>
            <a:ext cx="8087854" cy="3658111"/>
          </a:xfrm>
          <a:prstGeom prst="rect">
            <a:avLst/>
          </a:prstGeom>
        </p:spPr>
      </p:pic>
    </p:spTree>
    <p:extLst>
      <p:ext uri="{BB962C8B-B14F-4D97-AF65-F5344CB8AC3E}">
        <p14:creationId xmlns:p14="http://schemas.microsoft.com/office/powerpoint/2010/main" val="10310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699" y="2705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 Test Plan v1(?and screenshot)</a:t>
            </a:r>
            <a:endParaRPr/>
          </a:p>
        </p:txBody>
      </p:sp>
      <p:graphicFrame>
        <p:nvGraphicFramePr>
          <p:cNvPr id="79" name="Google Shape;79;p17"/>
          <p:cNvGraphicFramePr/>
          <p:nvPr>
            <p:extLst>
              <p:ext uri="{D42A27DB-BD31-4B8C-83A1-F6EECF244321}">
                <p14:modId xmlns:p14="http://schemas.microsoft.com/office/powerpoint/2010/main" val="603355422"/>
              </p:ext>
            </p:extLst>
          </p:nvPr>
        </p:nvGraphicFramePr>
        <p:xfrm>
          <a:off x="213142" y="3589080"/>
          <a:ext cx="8520600" cy="10667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If c is entered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If d is entered program prints delivery</a:t>
                      </a:r>
                      <a:r>
                        <a:rPr lang="en-US" sz="1400" b="0" i="0" u="none" strike="noStrike" cap="none">
                          <a:solidFill>
                            <a:srgbClr val="000000"/>
                          </a:solidFill>
                          <a:effectLst/>
                          <a:latin typeface="Arial"/>
                          <a:ea typeface="Arial"/>
                          <a:cs typeface="Arial"/>
                          <a:sym typeface="Arial"/>
                        </a:rPr>
                        <a: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7198EF8-2B81-E035-3B18-820FB2C7A90F}"/>
              </a:ext>
            </a:extLst>
          </p:cNvPr>
          <p:cNvPicPr>
            <a:picLocks noChangeAspect="1"/>
          </p:cNvPicPr>
          <p:nvPr/>
        </p:nvPicPr>
        <p:blipFill>
          <a:blip r:embed="rId3"/>
          <a:stretch>
            <a:fillRect/>
          </a:stretch>
        </p:blipFill>
        <p:spPr>
          <a:xfrm>
            <a:off x="4571999" y="1504495"/>
            <a:ext cx="4416213" cy="1629511"/>
          </a:xfrm>
          <a:prstGeom prst="rect">
            <a:avLst/>
          </a:prstGeom>
        </p:spPr>
      </p:pic>
      <p:pic>
        <p:nvPicPr>
          <p:cNvPr id="5" name="Picture 4">
            <a:extLst>
              <a:ext uri="{FF2B5EF4-FFF2-40B4-BE49-F238E27FC236}">
                <a16:creationId xmlns:a16="http://schemas.microsoft.com/office/drawing/2014/main" id="{CFC09E8D-F2B6-7EF7-49EE-46E6FC408015}"/>
              </a:ext>
            </a:extLst>
          </p:cNvPr>
          <p:cNvPicPr>
            <a:picLocks noChangeAspect="1"/>
          </p:cNvPicPr>
          <p:nvPr/>
        </p:nvPicPr>
        <p:blipFill>
          <a:blip r:embed="rId4"/>
          <a:stretch>
            <a:fillRect/>
          </a:stretch>
        </p:blipFill>
        <p:spPr>
          <a:xfrm>
            <a:off x="213141" y="1298341"/>
            <a:ext cx="4182751" cy="2145822"/>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v2(?and screenshot)</a:t>
            </a:r>
            <a:endParaRPr/>
          </a:p>
        </p:txBody>
      </p:sp>
      <p:graphicFrame>
        <p:nvGraphicFramePr>
          <p:cNvPr id="79" name="Google Shape;79;p17"/>
          <p:cNvGraphicFramePr/>
          <p:nvPr>
            <p:extLst>
              <p:ext uri="{D42A27DB-BD31-4B8C-83A1-F6EECF244321}">
                <p14:modId xmlns:p14="http://schemas.microsoft.com/office/powerpoint/2010/main" val="1004445317"/>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c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d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error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5DE6E25-A8A5-2DAB-22AB-687D9D2A1479}"/>
              </a:ext>
            </a:extLst>
          </p:cNvPr>
          <p:cNvPicPr>
            <a:picLocks noChangeAspect="1"/>
          </p:cNvPicPr>
          <p:nvPr/>
        </p:nvPicPr>
        <p:blipFill>
          <a:blip r:embed="rId3"/>
          <a:stretch>
            <a:fillRect/>
          </a:stretch>
        </p:blipFill>
        <p:spPr>
          <a:xfrm>
            <a:off x="675204" y="1273855"/>
            <a:ext cx="3193214" cy="1990891"/>
          </a:xfrm>
          <a:prstGeom prst="rect">
            <a:avLst/>
          </a:prstGeom>
        </p:spPr>
      </p:pic>
      <p:pic>
        <p:nvPicPr>
          <p:cNvPr id="5" name="Picture 4">
            <a:extLst>
              <a:ext uri="{FF2B5EF4-FFF2-40B4-BE49-F238E27FC236}">
                <a16:creationId xmlns:a16="http://schemas.microsoft.com/office/drawing/2014/main" id="{130ABE14-A724-81E0-D326-FC67529CBE29}"/>
              </a:ext>
            </a:extLst>
          </p:cNvPr>
          <p:cNvPicPr>
            <a:picLocks noChangeAspect="1"/>
          </p:cNvPicPr>
          <p:nvPr/>
        </p:nvPicPr>
        <p:blipFill>
          <a:blip r:embed="rId4"/>
          <a:stretch>
            <a:fillRect/>
          </a:stretch>
        </p:blipFill>
        <p:spPr>
          <a:xfrm>
            <a:off x="4104640" y="1273856"/>
            <a:ext cx="4490624" cy="1871094"/>
          </a:xfrm>
          <a:prstGeom prst="rect">
            <a:avLst/>
          </a:prstGeom>
        </p:spPr>
      </p:pic>
    </p:spTree>
    <p:extLst>
      <p:ext uri="{BB962C8B-B14F-4D97-AF65-F5344CB8AC3E}">
        <p14:creationId xmlns:p14="http://schemas.microsoft.com/office/powerpoint/2010/main" val="56850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v3 Trello</a:t>
            </a:r>
            <a:endParaRPr/>
          </a:p>
        </p:txBody>
      </p:sp>
      <p:pic>
        <p:nvPicPr>
          <p:cNvPr id="3" name="Picture 2">
            <a:extLst>
              <a:ext uri="{FF2B5EF4-FFF2-40B4-BE49-F238E27FC236}">
                <a16:creationId xmlns:a16="http://schemas.microsoft.com/office/drawing/2014/main" id="{5E504409-69AF-2105-7888-363595439478}"/>
              </a:ext>
            </a:extLst>
          </p:cNvPr>
          <p:cNvPicPr>
            <a:picLocks noChangeAspect="1"/>
          </p:cNvPicPr>
          <p:nvPr/>
        </p:nvPicPr>
        <p:blipFill>
          <a:blip r:embed="rId3"/>
          <a:stretch>
            <a:fillRect/>
          </a:stretch>
        </p:blipFill>
        <p:spPr>
          <a:xfrm>
            <a:off x="167608" y="1152327"/>
            <a:ext cx="8808783" cy="3081006"/>
          </a:xfrm>
          <a:prstGeom prst="rect">
            <a:avLst/>
          </a:prstGeom>
        </p:spPr>
      </p:pic>
    </p:spTree>
    <p:extLst>
      <p:ext uri="{BB962C8B-B14F-4D97-AF65-F5344CB8AC3E}">
        <p14:creationId xmlns:p14="http://schemas.microsoft.com/office/powerpoint/2010/main" val="5868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v3(?and screenshot)</a:t>
            </a:r>
            <a:endParaRPr/>
          </a:p>
        </p:txBody>
      </p:sp>
      <p:graphicFrame>
        <p:nvGraphicFramePr>
          <p:cNvPr id="79" name="Google Shape;79;p17"/>
          <p:cNvGraphicFramePr/>
          <p:nvPr>
            <p:extLst>
              <p:ext uri="{D42A27DB-BD31-4B8C-83A1-F6EECF244321}">
                <p14:modId xmlns:p14="http://schemas.microsoft.com/office/powerpoint/2010/main" val="2272781531"/>
              </p:ext>
            </p:extLst>
          </p:nvPr>
        </p:nvGraphicFramePr>
        <p:xfrm>
          <a:off x="213142" y="3589080"/>
          <a:ext cx="8520600" cy="12801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message</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B6BAFF9-11C6-9828-FBF5-B6C81C52CEBF}"/>
              </a:ext>
            </a:extLst>
          </p:cNvPr>
          <p:cNvPicPr>
            <a:picLocks noChangeAspect="1"/>
          </p:cNvPicPr>
          <p:nvPr/>
        </p:nvPicPr>
        <p:blipFill>
          <a:blip r:embed="rId3"/>
          <a:stretch>
            <a:fillRect/>
          </a:stretch>
        </p:blipFill>
        <p:spPr>
          <a:xfrm>
            <a:off x="4950853" y="1263000"/>
            <a:ext cx="3274178" cy="2326080"/>
          </a:xfrm>
          <a:prstGeom prst="rect">
            <a:avLst/>
          </a:prstGeom>
        </p:spPr>
      </p:pic>
      <p:pic>
        <p:nvPicPr>
          <p:cNvPr id="5" name="Picture 4">
            <a:extLst>
              <a:ext uri="{FF2B5EF4-FFF2-40B4-BE49-F238E27FC236}">
                <a16:creationId xmlns:a16="http://schemas.microsoft.com/office/drawing/2014/main" id="{2FCA8EFC-B7C1-2F7F-B650-2751B048E014}"/>
              </a:ext>
            </a:extLst>
          </p:cNvPr>
          <p:cNvPicPr>
            <a:picLocks noChangeAspect="1"/>
          </p:cNvPicPr>
          <p:nvPr/>
        </p:nvPicPr>
        <p:blipFill>
          <a:blip r:embed="rId4"/>
          <a:stretch>
            <a:fillRect/>
          </a:stretch>
        </p:blipFill>
        <p:spPr>
          <a:xfrm>
            <a:off x="311700" y="990380"/>
            <a:ext cx="4366597" cy="2353425"/>
          </a:xfrm>
          <a:prstGeom prst="rect">
            <a:avLst/>
          </a:prstGeom>
        </p:spPr>
      </p:pic>
    </p:spTree>
    <p:extLst>
      <p:ext uri="{BB962C8B-B14F-4D97-AF65-F5344CB8AC3E}">
        <p14:creationId xmlns:p14="http://schemas.microsoft.com/office/powerpoint/2010/main" val="171153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2" name="Picture 1">
            <a:extLst>
              <a:ext uri="{FF2B5EF4-FFF2-40B4-BE49-F238E27FC236}">
                <a16:creationId xmlns:a16="http://schemas.microsoft.com/office/drawing/2014/main" id="{17B49379-532F-BC75-CE91-D648D0623E72}"/>
              </a:ext>
            </a:extLst>
          </p:cNvPr>
          <p:cNvPicPr>
            <a:picLocks noChangeAspect="1"/>
          </p:cNvPicPr>
          <p:nvPr/>
        </p:nvPicPr>
        <p:blipFill>
          <a:blip r:embed="rId3"/>
          <a:stretch>
            <a:fillRect/>
          </a:stretch>
        </p:blipFill>
        <p:spPr>
          <a:xfrm>
            <a:off x="222543" y="1401979"/>
            <a:ext cx="8698913" cy="3440954"/>
          </a:xfrm>
          <a:prstGeom prst="rect">
            <a:avLst/>
          </a:prstGeom>
        </p:spPr>
      </p:pic>
    </p:spTree>
    <p:extLst>
      <p:ext uri="{BB962C8B-B14F-4D97-AF65-F5344CB8AC3E}">
        <p14:creationId xmlns:p14="http://schemas.microsoft.com/office/powerpoint/2010/main" val="42943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2331896698"/>
              </p:ext>
            </p:extLst>
          </p:nvPr>
        </p:nvGraphicFramePr>
        <p:xfrm>
          <a:off x="213142" y="3589080"/>
          <a:ext cx="8520600" cy="14934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invalid, program prints value error and asks for input </a:t>
                      </a:r>
                      <a:r>
                        <a:rPr lang="en-NZ" sz="1400" b="0" i="0" u="none" strike="noStrike" cap="none" err="1">
                          <a:solidFill>
                            <a:srgbClr val="000000"/>
                          </a:solidFill>
                          <a:effectLst/>
                          <a:latin typeface="Arial"/>
                          <a:ea typeface="Arial"/>
                          <a:cs typeface="Arial"/>
                          <a:sym typeface="Arial"/>
                        </a:rPr>
                        <a:t>agian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3435669" cy="2627986"/>
          </a:xfrm>
          <a:prstGeom prst="rect">
            <a:avLst/>
          </a:prstGeom>
        </p:spPr>
      </p:pic>
      <p:pic>
        <p:nvPicPr>
          <p:cNvPr id="9" name="Picture 8">
            <a:extLst>
              <a:ext uri="{FF2B5EF4-FFF2-40B4-BE49-F238E27FC236}">
                <a16:creationId xmlns:a16="http://schemas.microsoft.com/office/drawing/2014/main" id="{FD8BD05B-CDB2-25F9-B0E2-3E727186DE78}"/>
              </a:ext>
            </a:extLst>
          </p:cNvPr>
          <p:cNvPicPr>
            <a:picLocks noChangeAspect="1"/>
          </p:cNvPicPr>
          <p:nvPr/>
        </p:nvPicPr>
        <p:blipFill>
          <a:blip r:embed="rId4"/>
          <a:stretch>
            <a:fillRect/>
          </a:stretch>
        </p:blipFill>
        <p:spPr>
          <a:xfrm>
            <a:off x="487325" y="958061"/>
            <a:ext cx="3435669" cy="2627986"/>
          </a:xfrm>
          <a:prstGeom prst="rect">
            <a:avLst/>
          </a:prstGeom>
        </p:spPr>
      </p:pic>
    </p:spTree>
    <p:extLst>
      <p:ext uri="{BB962C8B-B14F-4D97-AF65-F5344CB8AC3E}">
        <p14:creationId xmlns:p14="http://schemas.microsoft.com/office/powerpoint/2010/main" val="44454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3656" y="300567"/>
            <a:ext cx="89903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Delivery/ click and collect Menu v4 (Trello Screenshot)</a:t>
            </a:r>
            <a:endParaRPr/>
          </a:p>
        </p:txBody>
      </p:sp>
      <p:pic>
        <p:nvPicPr>
          <p:cNvPr id="4" name="Picture 3">
            <a:extLst>
              <a:ext uri="{FF2B5EF4-FFF2-40B4-BE49-F238E27FC236}">
                <a16:creationId xmlns:a16="http://schemas.microsoft.com/office/drawing/2014/main" id="{5D2B0E9A-0247-889B-556B-44D1E0B707D3}"/>
              </a:ext>
            </a:extLst>
          </p:cNvPr>
          <p:cNvPicPr>
            <a:picLocks noChangeAspect="1"/>
          </p:cNvPicPr>
          <p:nvPr/>
        </p:nvPicPr>
        <p:blipFill>
          <a:blip r:embed="rId3"/>
          <a:stretch>
            <a:fillRect/>
          </a:stretch>
        </p:blipFill>
        <p:spPr>
          <a:xfrm>
            <a:off x="351921" y="1247924"/>
            <a:ext cx="8654244" cy="3470831"/>
          </a:xfrm>
          <a:prstGeom prst="rect">
            <a:avLst/>
          </a:prstGeom>
        </p:spPr>
      </p:pic>
    </p:spTree>
    <p:extLst>
      <p:ext uri="{BB962C8B-B14F-4D97-AF65-F5344CB8AC3E}">
        <p14:creationId xmlns:p14="http://schemas.microsoft.com/office/powerpoint/2010/main" val="36635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v4(?and screenshot)</a:t>
            </a:r>
            <a:endParaRPr/>
          </a:p>
        </p:txBody>
      </p:sp>
      <p:graphicFrame>
        <p:nvGraphicFramePr>
          <p:cNvPr id="79" name="Google Shape;79;p17"/>
          <p:cNvGraphicFramePr/>
          <p:nvPr>
            <p:extLst>
              <p:ext uri="{D42A27DB-BD31-4B8C-83A1-F6EECF244321}">
                <p14:modId xmlns:p14="http://schemas.microsoft.com/office/powerpoint/2010/main" val="1100247818"/>
              </p:ext>
            </p:extLst>
          </p:nvPr>
        </p:nvGraphicFramePr>
        <p:xfrm>
          <a:off x="213142" y="3589080"/>
          <a:ext cx="8930858" cy="149346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A19AA2D-0B42-A2C3-101D-433D1FE7DAC6}"/>
              </a:ext>
            </a:extLst>
          </p:cNvPr>
          <p:cNvPicPr>
            <a:picLocks noChangeAspect="1"/>
          </p:cNvPicPr>
          <p:nvPr/>
        </p:nvPicPr>
        <p:blipFill>
          <a:blip r:embed="rId3"/>
          <a:stretch>
            <a:fillRect/>
          </a:stretch>
        </p:blipFill>
        <p:spPr>
          <a:xfrm>
            <a:off x="5081823" y="961094"/>
            <a:ext cx="2188221" cy="1673797"/>
          </a:xfrm>
          <a:prstGeom prst="rect">
            <a:avLst/>
          </a:prstGeom>
        </p:spPr>
      </p:pic>
      <p:pic>
        <p:nvPicPr>
          <p:cNvPr id="5" name="Picture 4">
            <a:extLst>
              <a:ext uri="{FF2B5EF4-FFF2-40B4-BE49-F238E27FC236}">
                <a16:creationId xmlns:a16="http://schemas.microsoft.com/office/drawing/2014/main" id="{70895897-97F1-9A59-45BB-9DAB9D0E09F5}"/>
              </a:ext>
            </a:extLst>
          </p:cNvPr>
          <p:cNvPicPr>
            <a:picLocks noChangeAspect="1"/>
          </p:cNvPicPr>
          <p:nvPr/>
        </p:nvPicPr>
        <p:blipFill>
          <a:blip r:embed="rId4"/>
          <a:stretch>
            <a:fillRect/>
          </a:stretch>
        </p:blipFill>
        <p:spPr>
          <a:xfrm>
            <a:off x="429942" y="961094"/>
            <a:ext cx="4142058" cy="2570634"/>
          </a:xfrm>
          <a:prstGeom prst="rect">
            <a:avLst/>
          </a:prstGeom>
        </p:spPr>
      </p:pic>
      <p:pic>
        <p:nvPicPr>
          <p:cNvPr id="8" name="Picture 7">
            <a:extLst>
              <a:ext uri="{FF2B5EF4-FFF2-40B4-BE49-F238E27FC236}">
                <a16:creationId xmlns:a16="http://schemas.microsoft.com/office/drawing/2014/main" id="{FE16C8A7-3781-6149-7A02-5BE4AE141455}"/>
              </a:ext>
            </a:extLst>
          </p:cNvPr>
          <p:cNvPicPr>
            <a:picLocks noChangeAspect="1"/>
          </p:cNvPicPr>
          <p:nvPr/>
        </p:nvPicPr>
        <p:blipFill>
          <a:blip r:embed="rId5"/>
          <a:stretch>
            <a:fillRect/>
          </a:stretch>
        </p:blipFill>
        <p:spPr>
          <a:xfrm>
            <a:off x="5081822" y="2629219"/>
            <a:ext cx="3770161" cy="931185"/>
          </a:xfrm>
          <a:prstGeom prst="rect">
            <a:avLst/>
          </a:prstGeom>
        </p:spPr>
      </p:pic>
    </p:spTree>
    <p:extLst>
      <p:ext uri="{BB962C8B-B14F-4D97-AF65-F5344CB8AC3E}">
        <p14:creationId xmlns:p14="http://schemas.microsoft.com/office/powerpoint/2010/main" val="213138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C6D-1627-A6D4-6B9E-2DE3E54A2279}"/>
              </a:ext>
            </a:extLst>
          </p:cNvPr>
          <p:cNvSpPr>
            <a:spLocks noGrp="1"/>
          </p:cNvSpPr>
          <p:nvPr>
            <p:ph type="title"/>
          </p:nvPr>
        </p:nvSpPr>
        <p:spPr>
          <a:xfrm>
            <a:off x="311700" y="283660"/>
            <a:ext cx="8520600" cy="572700"/>
          </a:xfrm>
        </p:spPr>
        <p:txBody>
          <a:bodyPr/>
          <a:lstStyle/>
          <a:p>
            <a:r>
              <a:rPr lang="en-US"/>
              <a:t> Decomposition 2 (Trello Screen Shot)</a:t>
            </a:r>
          </a:p>
        </p:txBody>
      </p:sp>
      <p:pic>
        <p:nvPicPr>
          <p:cNvPr id="3" name="Picture 4" descr="Graphical user interface, application, Word&#10;&#10;Description automatically generated">
            <a:extLst>
              <a:ext uri="{FF2B5EF4-FFF2-40B4-BE49-F238E27FC236}">
                <a16:creationId xmlns:a16="http://schemas.microsoft.com/office/drawing/2014/main" id="{CCB131B0-C6DC-952F-9E30-B355C0F888BB}"/>
              </a:ext>
            </a:extLst>
          </p:cNvPr>
          <p:cNvPicPr>
            <a:picLocks noChangeAspect="1"/>
          </p:cNvPicPr>
          <p:nvPr/>
        </p:nvPicPr>
        <p:blipFill>
          <a:blip r:embed="rId2"/>
          <a:stretch>
            <a:fillRect/>
          </a:stretch>
        </p:blipFill>
        <p:spPr>
          <a:xfrm>
            <a:off x="1566583" y="855920"/>
            <a:ext cx="6084793" cy="4137631"/>
          </a:xfrm>
          <a:prstGeom prst="rect">
            <a:avLst/>
          </a:prstGeom>
        </p:spPr>
      </p:pic>
    </p:spTree>
    <p:extLst>
      <p:ext uri="{BB962C8B-B14F-4D97-AF65-F5344CB8AC3E}">
        <p14:creationId xmlns:p14="http://schemas.microsoft.com/office/powerpoint/2010/main" val="357180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 Test Plan Intergration into Main(?and screenshot)</a:t>
            </a:r>
            <a:endParaRPr/>
          </a:p>
        </p:txBody>
      </p:sp>
      <p:graphicFrame>
        <p:nvGraphicFramePr>
          <p:cNvPr id="79" name="Google Shape;79;p17"/>
          <p:cNvGraphicFramePr/>
          <p:nvPr>
            <p:extLst>
              <p:ext uri="{D42A27DB-BD31-4B8C-83A1-F6EECF244321}">
                <p14:modId xmlns:p14="http://schemas.microsoft.com/office/powerpoint/2010/main" val="3713949183"/>
              </p:ext>
            </p:extLst>
          </p:nvPr>
        </p:nvGraphicFramePr>
        <p:xfrm>
          <a:off x="213142" y="3338467"/>
          <a:ext cx="8930858" cy="1706820"/>
        </p:xfrm>
        <a:graphic>
          <a:graphicData uri="http://schemas.openxmlformats.org/drawingml/2006/table">
            <a:tbl>
              <a:tblPr>
                <a:noFill/>
                <a:tableStyleId>{E1099E06-0E6B-448D-9D27-60429F06E6F4}</a:tableStyleId>
              </a:tblPr>
              <a:tblGrid>
                <a:gridCol w="2868725">
                  <a:extLst>
                    <a:ext uri="{9D8B030D-6E8A-4147-A177-3AD203B41FA5}">
                      <a16:colId xmlns:a16="http://schemas.microsoft.com/office/drawing/2014/main" val="20000"/>
                    </a:ext>
                  </a:extLst>
                </a:gridCol>
                <a:gridCol w="60621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Program</a:t>
                      </a:r>
                      <a:endParaRPr sz="1800"/>
                    </a:p>
                  </a:txBody>
                  <a:tcPr marL="91425" marR="91425" marT="91425" marB="91425"/>
                </a:tc>
                <a:tc>
                  <a:txBody>
                    <a:bodyPr/>
                    <a:lstStyle/>
                    <a:p>
                      <a:pPr rtl="0" fontAlgn="base"/>
                      <a:r>
                        <a:rPr lang="en-NZ" sz="1400" b="0" i="0" u="none" strike="noStrike" cap="none">
                          <a:solidFill>
                            <a:srgbClr val="000000"/>
                          </a:solidFill>
                          <a:effectLst/>
                          <a:latin typeface="Arial"/>
                          <a:ea typeface="Arial"/>
                          <a:cs typeface="Arial"/>
                          <a:sym typeface="Arial"/>
                        </a:rPr>
                        <a:t>Enter 1 program prints click and collect</a:t>
                      </a:r>
                      <a:endParaRPr lang="en-US" sz="1400" b="0" i="0" u="none" strike="noStrike" cap="none">
                        <a:solidFill>
                          <a:srgbClr val="000000"/>
                        </a:solidFill>
                        <a:effectLst/>
                        <a:latin typeface="Arial"/>
                        <a:ea typeface="Arial"/>
                        <a:cs typeface="Arial"/>
                        <a:sym typeface="Arial"/>
                      </a:endParaRPr>
                    </a:p>
                    <a:p>
                      <a:pPr rtl="0" fontAlgn="base"/>
                      <a:r>
                        <a:rPr lang="en-NZ" sz="1400" b="0" i="0" u="none" strike="noStrike" cap="none">
                          <a:solidFill>
                            <a:srgbClr val="000000"/>
                          </a:solidFill>
                          <a:effectLst/>
                          <a:latin typeface="Arial"/>
                          <a:ea typeface="Arial"/>
                          <a:cs typeface="Arial"/>
                          <a:sym typeface="Arial"/>
                        </a:rPr>
                        <a:t>Enter 2 program prints delivery</a:t>
                      </a:r>
                      <a:r>
                        <a:rPr lang="en-US" sz="1400" b="0" i="0" u="none" strike="noStrike" cap="none">
                          <a:solidFill>
                            <a:srgbClr val="000000"/>
                          </a:solidFill>
                          <a:effectLst/>
                          <a:latin typeface="Arial"/>
                          <a:ea typeface="Arial"/>
                          <a:cs typeface="Arial"/>
                          <a:sym typeface="Arial"/>
                        </a:rPr>
                        <a:t>​</a:t>
                      </a:r>
                    </a:p>
                    <a:p>
                      <a:pPr rtl="0" fontAlgn="base"/>
                      <a:r>
                        <a:rPr lang="en-NZ" sz="1400" b="0" i="0" u="none" strike="noStrike" cap="none">
                          <a:solidFill>
                            <a:srgbClr val="000000"/>
                          </a:solidFill>
                          <a:effectLst/>
                          <a:latin typeface="Arial"/>
                          <a:ea typeface="Arial"/>
                          <a:cs typeface="Arial"/>
                          <a:sym typeface="Arial"/>
                        </a:rPr>
                        <a:t>Enter an invalid entry, the program asks for input again</a:t>
                      </a:r>
                    </a:p>
                    <a:p>
                      <a:pPr rtl="0" fontAlgn="base"/>
                      <a:r>
                        <a:rPr lang="en-NZ" sz="1400" b="0" i="0" u="none" strike="noStrike" cap="none">
                          <a:solidFill>
                            <a:srgbClr val="000000"/>
                          </a:solidFill>
                          <a:effectLst/>
                          <a:latin typeface="Arial"/>
                          <a:ea typeface="Arial"/>
                          <a:cs typeface="Arial"/>
                          <a:sym typeface="Arial"/>
                        </a:rPr>
                        <a:t>Enter a number other than 1 or 2, error message asks for entry again</a:t>
                      </a:r>
                    </a:p>
                    <a:p>
                      <a:pPr rtl="0" fontAlgn="base"/>
                      <a:r>
                        <a:rPr lang="en-NZ" sz="1400" b="0" i="0" u="none" strike="noStrike" cap="none">
                          <a:solidFill>
                            <a:srgbClr val="000000"/>
                          </a:solidFill>
                          <a:effectLst/>
                          <a:latin typeface="Arial"/>
                          <a:ea typeface="Arial"/>
                          <a:cs typeface="Arial"/>
                          <a:sym typeface="Arial"/>
                        </a:rPr>
                        <a:t>Printed everything as expected</a:t>
                      </a:r>
                      <a:endParaRPr lang="en-US" sz="1400" b="0" i="0" u="none" strike="noStrike" cap="none">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04B0B80-0B3D-94D1-7860-830D864735A6}"/>
              </a:ext>
            </a:extLst>
          </p:cNvPr>
          <p:cNvPicPr>
            <a:picLocks noChangeAspect="1"/>
          </p:cNvPicPr>
          <p:nvPr/>
        </p:nvPicPr>
        <p:blipFill>
          <a:blip r:embed="rId3"/>
          <a:stretch>
            <a:fillRect/>
          </a:stretch>
        </p:blipFill>
        <p:spPr>
          <a:xfrm>
            <a:off x="866529" y="1017725"/>
            <a:ext cx="2653037" cy="2116698"/>
          </a:xfrm>
          <a:prstGeom prst="rect">
            <a:avLst/>
          </a:prstGeom>
        </p:spPr>
      </p:pic>
      <p:pic>
        <p:nvPicPr>
          <p:cNvPr id="6" name="Picture 5">
            <a:extLst>
              <a:ext uri="{FF2B5EF4-FFF2-40B4-BE49-F238E27FC236}">
                <a16:creationId xmlns:a16="http://schemas.microsoft.com/office/drawing/2014/main" id="{0B07B1F0-1F3B-49C8-783C-D541083E0B7F}"/>
              </a:ext>
            </a:extLst>
          </p:cNvPr>
          <p:cNvPicPr>
            <a:picLocks noChangeAspect="1"/>
          </p:cNvPicPr>
          <p:nvPr/>
        </p:nvPicPr>
        <p:blipFill>
          <a:blip r:embed="rId4"/>
          <a:stretch>
            <a:fillRect/>
          </a:stretch>
        </p:blipFill>
        <p:spPr>
          <a:xfrm>
            <a:off x="3906081" y="1156783"/>
            <a:ext cx="4772691" cy="1838582"/>
          </a:xfrm>
          <a:prstGeom prst="rect">
            <a:avLst/>
          </a:prstGeom>
        </p:spPr>
      </p:pic>
    </p:spTree>
    <p:extLst>
      <p:ext uri="{BB962C8B-B14F-4D97-AF65-F5344CB8AC3E}">
        <p14:creationId xmlns:p14="http://schemas.microsoft.com/office/powerpoint/2010/main" val="231441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a:t>
            </a:r>
            <a:r>
              <a:rPr lang="en-NZ"/>
              <a:t>Click and Collect Information v1</a:t>
            </a:r>
            <a:r>
              <a:rPr lang="en"/>
              <a:t> (Trello screenshot) </a:t>
            </a:r>
            <a:endParaRPr/>
          </a:p>
        </p:txBody>
      </p:sp>
      <p:pic>
        <p:nvPicPr>
          <p:cNvPr id="3" name="Picture 2">
            <a:extLst>
              <a:ext uri="{FF2B5EF4-FFF2-40B4-BE49-F238E27FC236}">
                <a16:creationId xmlns:a16="http://schemas.microsoft.com/office/drawing/2014/main" id="{01257187-E926-FD04-3D8F-EE94D8750D05}"/>
              </a:ext>
            </a:extLst>
          </p:cNvPr>
          <p:cNvPicPr>
            <a:picLocks noChangeAspect="1"/>
          </p:cNvPicPr>
          <p:nvPr/>
        </p:nvPicPr>
        <p:blipFill>
          <a:blip r:embed="rId3"/>
          <a:stretch>
            <a:fillRect/>
          </a:stretch>
        </p:blipFill>
        <p:spPr>
          <a:xfrm>
            <a:off x="577698" y="1436793"/>
            <a:ext cx="7324523" cy="3584957"/>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7532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version1  - Test Plan (?and screenshot)</a:t>
            </a:r>
            <a:endParaRPr/>
          </a:p>
        </p:txBody>
      </p:sp>
      <p:graphicFrame>
        <p:nvGraphicFramePr>
          <p:cNvPr id="79" name="Google Shape;79;p17"/>
          <p:cNvGraphicFramePr/>
          <p:nvPr>
            <p:extLst>
              <p:ext uri="{D42A27DB-BD31-4B8C-83A1-F6EECF244321}">
                <p14:modId xmlns:p14="http://schemas.microsoft.com/office/powerpoint/2010/main" val="3858942741"/>
              </p:ext>
            </p:extLst>
          </p:nvPr>
        </p:nvGraphicFramePr>
        <p:xfrm>
          <a:off x="311700" y="3680520"/>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a:t>
                      </a:r>
                      <a:endParaRPr sz="1800"/>
                    </a:p>
                  </a:txBody>
                  <a:tcPr marL="91425" marR="91425" marT="91425" marB="91425"/>
                </a:tc>
                <a:tc>
                  <a:txBody>
                    <a:bodyPr/>
                    <a:lstStyle/>
                    <a:p>
                      <a:pPr marL="0" lvl="0" indent="0" algn="l" rtl="0">
                        <a:spcBef>
                          <a:spcPts val="0"/>
                        </a:spcBef>
                        <a:spcAft>
                          <a:spcPts val="0"/>
                        </a:spcAft>
                        <a:buNone/>
                      </a:pPr>
                      <a:r>
                        <a:rPr lang="en-NZ" sz="1800"/>
                        <a:t>Printed name correctly </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Accepted blank and printed blank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C821B2-1AEE-C87C-362B-B596E74F1704}"/>
              </a:ext>
            </a:extLst>
          </p:cNvPr>
          <p:cNvPicPr>
            <a:picLocks noChangeAspect="1"/>
          </p:cNvPicPr>
          <p:nvPr/>
        </p:nvPicPr>
        <p:blipFill>
          <a:blip r:embed="rId3"/>
          <a:stretch>
            <a:fillRect/>
          </a:stretch>
        </p:blipFill>
        <p:spPr>
          <a:xfrm>
            <a:off x="5200251" y="1135981"/>
            <a:ext cx="3191320" cy="1991003"/>
          </a:xfrm>
          <a:prstGeom prst="rect">
            <a:avLst/>
          </a:prstGeom>
        </p:spPr>
      </p:pic>
      <p:pic>
        <p:nvPicPr>
          <p:cNvPr id="5" name="Picture 4">
            <a:extLst>
              <a:ext uri="{FF2B5EF4-FFF2-40B4-BE49-F238E27FC236}">
                <a16:creationId xmlns:a16="http://schemas.microsoft.com/office/drawing/2014/main" id="{1B29DAD7-114E-E535-303F-669A4969481B}"/>
              </a:ext>
            </a:extLst>
          </p:cNvPr>
          <p:cNvPicPr>
            <a:picLocks noChangeAspect="1"/>
          </p:cNvPicPr>
          <p:nvPr/>
        </p:nvPicPr>
        <p:blipFill>
          <a:blip r:embed="rId4"/>
          <a:stretch>
            <a:fillRect/>
          </a:stretch>
        </p:blipFill>
        <p:spPr>
          <a:xfrm>
            <a:off x="497986" y="1063495"/>
            <a:ext cx="4467849" cy="2429214"/>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v2</a:t>
            </a:r>
            <a:r>
              <a:rPr lang="en"/>
              <a:t>(Trello screenshot) </a:t>
            </a:r>
            <a:endParaRPr/>
          </a:p>
        </p:txBody>
      </p:sp>
      <p:pic>
        <p:nvPicPr>
          <p:cNvPr id="4" name="Picture 3">
            <a:extLst>
              <a:ext uri="{FF2B5EF4-FFF2-40B4-BE49-F238E27FC236}">
                <a16:creationId xmlns:a16="http://schemas.microsoft.com/office/drawing/2014/main" id="{3A670FCB-A073-E047-7A8A-3B66F4AB8CB0}"/>
              </a:ext>
            </a:extLst>
          </p:cNvPr>
          <p:cNvPicPr>
            <a:picLocks noChangeAspect="1"/>
          </p:cNvPicPr>
          <p:nvPr/>
        </p:nvPicPr>
        <p:blipFill>
          <a:blip r:embed="rId3"/>
          <a:stretch>
            <a:fillRect/>
          </a:stretch>
        </p:blipFill>
        <p:spPr>
          <a:xfrm>
            <a:off x="201451" y="1421497"/>
            <a:ext cx="8616742" cy="3299555"/>
          </a:xfrm>
          <a:prstGeom prst="rect">
            <a:avLst/>
          </a:prstGeom>
        </p:spPr>
      </p:pic>
    </p:spTree>
    <p:extLst>
      <p:ext uri="{BB962C8B-B14F-4D97-AF65-F5344CB8AC3E}">
        <p14:creationId xmlns:p14="http://schemas.microsoft.com/office/powerpoint/2010/main" val="333601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2  - Test Plan (?and screenshot)</a:t>
            </a:r>
            <a:endParaRPr/>
          </a:p>
        </p:txBody>
      </p:sp>
      <p:graphicFrame>
        <p:nvGraphicFramePr>
          <p:cNvPr id="79" name="Google Shape;79;p17"/>
          <p:cNvGraphicFramePr/>
          <p:nvPr>
            <p:extLst>
              <p:ext uri="{D42A27DB-BD31-4B8C-83A1-F6EECF244321}">
                <p14:modId xmlns:p14="http://schemas.microsoft.com/office/powerpoint/2010/main" val="3029976754"/>
              </p:ext>
            </p:extLst>
          </p:nvPr>
        </p:nvGraphicFramePr>
        <p:xfrm>
          <a:off x="0" y="3680013"/>
          <a:ext cx="9144000" cy="173730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Input name</a:t>
                      </a:r>
                    </a:p>
                    <a:p>
                      <a:pPr marL="0" lvl="0" indent="0" algn="l" rtl="0">
                        <a:spcBef>
                          <a:spcPts val="0"/>
                        </a:spcBef>
                        <a:spcAft>
                          <a:spcPts val="0"/>
                        </a:spcAft>
                        <a:buNone/>
                      </a:pPr>
                      <a:r>
                        <a:rPr lang="en-NZ" sz="1800"/>
                        <a:t>Input phone number</a:t>
                      </a:r>
                    </a:p>
                    <a:p>
                      <a:pPr marL="0" lvl="0" indent="0" algn="l" rtl="0">
                        <a:spcBef>
                          <a:spcPts val="0"/>
                        </a:spcBef>
                        <a:spcAft>
                          <a:spcPts val="0"/>
                        </a:spcAft>
                        <a:buNone/>
                      </a:pPr>
                      <a:r>
                        <a:rPr lang="en-NZ" sz="1800"/>
                        <a:t>Left Input blank </a:t>
                      </a:r>
                      <a:endParaRPr sz="1800"/>
                    </a:p>
                  </a:txBody>
                  <a:tcPr marL="91425" marR="91425" marT="91425" marB="91425"/>
                </a:tc>
                <a:tc>
                  <a:txBody>
                    <a:bodyPr/>
                    <a:lstStyle/>
                    <a:p>
                      <a:pPr marL="0" lvl="0" indent="0" algn="l" rtl="0">
                        <a:spcBef>
                          <a:spcPts val="0"/>
                        </a:spcBef>
                        <a:spcAft>
                          <a:spcPts val="0"/>
                        </a:spcAft>
                        <a:buNone/>
                      </a:pPr>
                      <a:r>
                        <a:rPr lang="en-NZ" sz="1800"/>
                        <a:t>Printed name correctly</a:t>
                      </a:r>
                    </a:p>
                    <a:p>
                      <a:pPr marL="0" lvl="0" indent="0" algn="l" rtl="0">
                        <a:spcBef>
                          <a:spcPts val="0"/>
                        </a:spcBef>
                        <a:spcAft>
                          <a:spcPts val="0"/>
                        </a:spcAft>
                        <a:buNone/>
                      </a:pPr>
                      <a:r>
                        <a:rPr lang="en-NZ" sz="1800"/>
                        <a:t>Printed phone number</a:t>
                      </a:r>
                    </a:p>
                    <a:p>
                      <a:pPr marL="0" lvl="0" indent="0" algn="l" rtl="0">
                        <a:spcBef>
                          <a:spcPts val="0"/>
                        </a:spcBef>
                        <a:spcAft>
                          <a:spcPts val="0"/>
                        </a:spcAft>
                        <a:buNone/>
                      </a:pPr>
                      <a:r>
                        <a:rPr lang="en-NZ" sz="1800"/>
                        <a:t>Prints “Sorry this cannot be blank”- goes back to input</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A6D401F-478F-5E1D-D606-39D1222BCD74}"/>
              </a:ext>
            </a:extLst>
          </p:cNvPr>
          <p:cNvPicPr>
            <a:picLocks noChangeAspect="1"/>
          </p:cNvPicPr>
          <p:nvPr/>
        </p:nvPicPr>
        <p:blipFill>
          <a:blip r:embed="rId3"/>
          <a:stretch>
            <a:fillRect/>
          </a:stretch>
        </p:blipFill>
        <p:spPr>
          <a:xfrm>
            <a:off x="4324576" y="1555999"/>
            <a:ext cx="4264383" cy="1887112"/>
          </a:xfrm>
          <a:prstGeom prst="rect">
            <a:avLst/>
          </a:prstGeom>
        </p:spPr>
      </p:pic>
      <p:pic>
        <p:nvPicPr>
          <p:cNvPr id="5" name="Picture 4">
            <a:extLst>
              <a:ext uri="{FF2B5EF4-FFF2-40B4-BE49-F238E27FC236}">
                <a16:creationId xmlns:a16="http://schemas.microsoft.com/office/drawing/2014/main" id="{70B79834-216B-D803-471E-25C6D0BB1ED1}"/>
              </a:ext>
            </a:extLst>
          </p:cNvPr>
          <p:cNvPicPr>
            <a:picLocks noChangeAspect="1"/>
          </p:cNvPicPr>
          <p:nvPr/>
        </p:nvPicPr>
        <p:blipFill>
          <a:blip r:embed="rId4"/>
          <a:stretch>
            <a:fillRect/>
          </a:stretch>
        </p:blipFill>
        <p:spPr>
          <a:xfrm>
            <a:off x="1354667" y="978309"/>
            <a:ext cx="2643960" cy="2679291"/>
          </a:xfrm>
          <a:prstGeom prst="rect">
            <a:avLst/>
          </a:prstGeom>
        </p:spPr>
      </p:pic>
    </p:spTree>
    <p:extLst>
      <p:ext uri="{BB962C8B-B14F-4D97-AF65-F5344CB8AC3E}">
        <p14:creationId xmlns:p14="http://schemas.microsoft.com/office/powerpoint/2010/main" val="267230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v3</a:t>
            </a:r>
            <a:r>
              <a:rPr lang="en"/>
              <a:t>(Trello screenshot) </a:t>
            </a:r>
            <a:endParaRPr/>
          </a:p>
        </p:txBody>
      </p:sp>
      <p:pic>
        <p:nvPicPr>
          <p:cNvPr id="3" name="Picture 2">
            <a:extLst>
              <a:ext uri="{FF2B5EF4-FFF2-40B4-BE49-F238E27FC236}">
                <a16:creationId xmlns:a16="http://schemas.microsoft.com/office/drawing/2014/main" id="{6FF4E2C1-CB34-8EAE-39FA-74CBDB032318}"/>
              </a:ext>
            </a:extLst>
          </p:cNvPr>
          <p:cNvPicPr>
            <a:picLocks noChangeAspect="1"/>
          </p:cNvPicPr>
          <p:nvPr/>
        </p:nvPicPr>
        <p:blipFill>
          <a:blip r:embed="rId3"/>
          <a:stretch>
            <a:fillRect/>
          </a:stretch>
        </p:blipFill>
        <p:spPr>
          <a:xfrm>
            <a:off x="768897" y="1324953"/>
            <a:ext cx="7335274" cy="3667637"/>
          </a:xfrm>
          <a:prstGeom prst="rect">
            <a:avLst/>
          </a:prstGeom>
        </p:spPr>
      </p:pic>
    </p:spTree>
    <p:extLst>
      <p:ext uri="{BB962C8B-B14F-4D97-AF65-F5344CB8AC3E}">
        <p14:creationId xmlns:p14="http://schemas.microsoft.com/office/powerpoint/2010/main" val="16445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3  - Test Plan (?and screenshot)</a:t>
            </a:r>
            <a:endParaRPr/>
          </a:p>
        </p:txBody>
      </p:sp>
      <p:graphicFrame>
        <p:nvGraphicFramePr>
          <p:cNvPr id="79" name="Google Shape;79;p17"/>
          <p:cNvGraphicFramePr/>
          <p:nvPr>
            <p:extLst>
              <p:ext uri="{D42A27DB-BD31-4B8C-83A1-F6EECF244321}">
                <p14:modId xmlns:p14="http://schemas.microsoft.com/office/powerpoint/2010/main" val="3715403007"/>
              </p:ext>
            </p:extLst>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1403D1-3738-4159-72E1-2CCBF4B176E4}"/>
              </a:ext>
            </a:extLst>
          </p:cNvPr>
          <p:cNvPicPr>
            <a:picLocks noChangeAspect="1"/>
          </p:cNvPicPr>
          <p:nvPr/>
        </p:nvPicPr>
        <p:blipFill>
          <a:blip r:embed="rId3"/>
          <a:stretch>
            <a:fillRect/>
          </a:stretch>
        </p:blipFill>
        <p:spPr>
          <a:xfrm>
            <a:off x="4218403" y="1463487"/>
            <a:ext cx="4632798" cy="1737300"/>
          </a:xfrm>
          <a:prstGeom prst="rect">
            <a:avLst/>
          </a:prstGeom>
        </p:spPr>
      </p:pic>
      <p:pic>
        <p:nvPicPr>
          <p:cNvPr id="7" name="Picture 6">
            <a:extLst>
              <a:ext uri="{FF2B5EF4-FFF2-40B4-BE49-F238E27FC236}">
                <a16:creationId xmlns:a16="http://schemas.microsoft.com/office/drawing/2014/main" id="{461D2A96-5A84-9AE0-D912-F90CCA75FE87}"/>
              </a:ext>
            </a:extLst>
          </p:cNvPr>
          <p:cNvPicPr>
            <a:picLocks noChangeAspect="1"/>
          </p:cNvPicPr>
          <p:nvPr/>
        </p:nvPicPr>
        <p:blipFill>
          <a:blip r:embed="rId4"/>
          <a:stretch>
            <a:fillRect/>
          </a:stretch>
        </p:blipFill>
        <p:spPr>
          <a:xfrm>
            <a:off x="1682705" y="1463487"/>
            <a:ext cx="2391308" cy="2131384"/>
          </a:xfrm>
          <a:prstGeom prst="rect">
            <a:avLst/>
          </a:prstGeom>
        </p:spPr>
      </p:pic>
    </p:spTree>
    <p:extLst>
      <p:ext uri="{BB962C8B-B14F-4D97-AF65-F5344CB8AC3E}">
        <p14:creationId xmlns:p14="http://schemas.microsoft.com/office/powerpoint/2010/main" val="1512589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2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Component 3 Click and Collect info v4</a:t>
            </a:r>
            <a:r>
              <a:rPr lang="en"/>
              <a:t>(Trello screenshot) </a:t>
            </a:r>
            <a:endParaRPr/>
          </a:p>
        </p:txBody>
      </p:sp>
      <p:pic>
        <p:nvPicPr>
          <p:cNvPr id="4" name="Picture 3">
            <a:extLst>
              <a:ext uri="{FF2B5EF4-FFF2-40B4-BE49-F238E27FC236}">
                <a16:creationId xmlns:a16="http://schemas.microsoft.com/office/drawing/2014/main" id="{3FF6D408-732A-7984-3A25-EE54457787A5}"/>
              </a:ext>
            </a:extLst>
          </p:cNvPr>
          <p:cNvPicPr>
            <a:picLocks noChangeAspect="1"/>
          </p:cNvPicPr>
          <p:nvPr/>
        </p:nvPicPr>
        <p:blipFill>
          <a:blip r:embed="rId3"/>
          <a:stretch>
            <a:fillRect/>
          </a:stretch>
        </p:blipFill>
        <p:spPr>
          <a:xfrm>
            <a:off x="485422" y="1488963"/>
            <a:ext cx="7981244" cy="3142712"/>
          </a:xfrm>
          <a:prstGeom prst="rect">
            <a:avLst/>
          </a:prstGeom>
        </p:spPr>
      </p:pic>
    </p:spTree>
    <p:extLst>
      <p:ext uri="{BB962C8B-B14F-4D97-AF65-F5344CB8AC3E}">
        <p14:creationId xmlns:p14="http://schemas.microsoft.com/office/powerpoint/2010/main" val="253975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version 4  - Test Plan (?and screenshot)</a:t>
            </a:r>
            <a:endParaRPr/>
          </a:p>
        </p:txBody>
      </p:sp>
      <p:graphicFrame>
        <p:nvGraphicFramePr>
          <p:cNvPr id="79" name="Google Shape;79;p17"/>
          <p:cNvGraphicFramePr/>
          <p:nvPr/>
        </p:nvGraphicFramePr>
        <p:xfrm>
          <a:off x="0" y="3680013"/>
          <a:ext cx="9144000" cy="1615380"/>
        </p:xfrm>
        <a:graphic>
          <a:graphicData uri="http://schemas.openxmlformats.org/drawingml/2006/table">
            <a:tbl>
              <a:tblPr>
                <a:noFill/>
                <a:tableStyleId>{E1099E06-0E6B-448D-9D27-60429F06E6F4}</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a:t>Input name</a:t>
                      </a:r>
                    </a:p>
                    <a:p>
                      <a:pPr marL="0" lvl="0" indent="0" algn="l" rtl="0">
                        <a:spcBef>
                          <a:spcPts val="0"/>
                        </a:spcBef>
                        <a:spcAft>
                          <a:spcPts val="0"/>
                        </a:spcAft>
                        <a:buNone/>
                      </a:pPr>
                      <a:r>
                        <a:rPr lang="en-NZ" sz="1600"/>
                        <a:t>Input phone number</a:t>
                      </a:r>
                    </a:p>
                    <a:p>
                      <a:pPr marL="0" lvl="0" indent="0" algn="l" rtl="0">
                        <a:spcBef>
                          <a:spcPts val="0"/>
                        </a:spcBef>
                        <a:spcAft>
                          <a:spcPts val="0"/>
                        </a:spcAft>
                        <a:buNone/>
                      </a:pPr>
                      <a:r>
                        <a:rPr lang="en-NZ" sz="1600"/>
                        <a:t>Left Input blank </a:t>
                      </a:r>
                      <a:endParaRPr sz="1600"/>
                    </a:p>
                  </a:txBody>
                  <a:tcPr marL="91425" marR="91425" marT="91425" marB="91425"/>
                </a:tc>
                <a:tc>
                  <a:txBody>
                    <a:bodyPr/>
                    <a:lstStyle/>
                    <a:p>
                      <a:pPr marL="0" lvl="0" indent="0" algn="l" rtl="0">
                        <a:spcBef>
                          <a:spcPts val="0"/>
                        </a:spcBef>
                        <a:spcAft>
                          <a:spcPts val="0"/>
                        </a:spcAft>
                        <a:buNone/>
                      </a:pPr>
                      <a:r>
                        <a:rPr lang="en-NZ" sz="1600"/>
                        <a:t>Printed name correctly</a:t>
                      </a:r>
                    </a:p>
                    <a:p>
                      <a:pPr marL="0" lvl="0" indent="0" algn="l" rtl="0">
                        <a:spcBef>
                          <a:spcPts val="0"/>
                        </a:spcBef>
                        <a:spcAft>
                          <a:spcPts val="0"/>
                        </a:spcAft>
                        <a:buNone/>
                      </a:pPr>
                      <a:r>
                        <a:rPr lang="en-NZ" sz="1600"/>
                        <a:t>Printed phone number</a:t>
                      </a:r>
                    </a:p>
                    <a:p>
                      <a:pPr marL="0" lvl="0" indent="0" algn="l" rtl="0">
                        <a:spcBef>
                          <a:spcPts val="0"/>
                        </a:spcBef>
                        <a:spcAft>
                          <a:spcPts val="0"/>
                        </a:spcAft>
                        <a:buNone/>
                      </a:pPr>
                      <a:r>
                        <a:rPr lang="en-NZ" sz="1600"/>
                        <a:t>Prints “Sorry this cannot be blank”- goes back to input</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406C0BC-63D4-0C69-2C4C-F00782B701C5}"/>
              </a:ext>
            </a:extLst>
          </p:cNvPr>
          <p:cNvPicPr>
            <a:picLocks noChangeAspect="1"/>
          </p:cNvPicPr>
          <p:nvPr/>
        </p:nvPicPr>
        <p:blipFill>
          <a:blip r:embed="rId3"/>
          <a:stretch>
            <a:fillRect/>
          </a:stretch>
        </p:blipFill>
        <p:spPr>
          <a:xfrm>
            <a:off x="2362053" y="1240719"/>
            <a:ext cx="1946507" cy="2439293"/>
          </a:xfrm>
          <a:prstGeom prst="rect">
            <a:avLst/>
          </a:prstGeom>
        </p:spPr>
      </p:pic>
      <p:pic>
        <p:nvPicPr>
          <p:cNvPr id="5" name="Picture 4">
            <a:extLst>
              <a:ext uri="{FF2B5EF4-FFF2-40B4-BE49-F238E27FC236}">
                <a16:creationId xmlns:a16="http://schemas.microsoft.com/office/drawing/2014/main" id="{C7E5B34C-35F9-CE9D-BE9C-8CBBFE2E7985}"/>
              </a:ext>
            </a:extLst>
          </p:cNvPr>
          <p:cNvPicPr>
            <a:picLocks noChangeAspect="1"/>
          </p:cNvPicPr>
          <p:nvPr/>
        </p:nvPicPr>
        <p:blipFill>
          <a:blip r:embed="rId4"/>
          <a:stretch>
            <a:fillRect/>
          </a:stretch>
        </p:blipFill>
        <p:spPr>
          <a:xfrm>
            <a:off x="5035534" y="1240720"/>
            <a:ext cx="4049680" cy="1457324"/>
          </a:xfrm>
          <a:prstGeom prst="rect">
            <a:avLst/>
          </a:prstGeom>
        </p:spPr>
      </p:pic>
    </p:spTree>
    <p:extLst>
      <p:ext uri="{BB962C8B-B14F-4D97-AF65-F5344CB8AC3E}">
        <p14:creationId xmlns:p14="http://schemas.microsoft.com/office/powerpoint/2010/main" val="402003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v1 (Trello screenshot)</a:t>
            </a:r>
            <a:endParaRPr/>
          </a:p>
        </p:txBody>
      </p:sp>
      <p:pic>
        <p:nvPicPr>
          <p:cNvPr id="3" name="Picture 2">
            <a:extLst>
              <a:ext uri="{FF2B5EF4-FFF2-40B4-BE49-F238E27FC236}">
                <a16:creationId xmlns:a16="http://schemas.microsoft.com/office/drawing/2014/main" id="{2B2A7408-DD6C-8A03-D8BB-B9A6ECFC4988}"/>
              </a:ext>
            </a:extLst>
          </p:cNvPr>
          <p:cNvPicPr>
            <a:picLocks noChangeAspect="1"/>
          </p:cNvPicPr>
          <p:nvPr/>
        </p:nvPicPr>
        <p:blipFill>
          <a:blip r:embed="rId3"/>
          <a:stretch>
            <a:fillRect/>
          </a:stretch>
        </p:blipFill>
        <p:spPr>
          <a:xfrm>
            <a:off x="0" y="997547"/>
            <a:ext cx="9144000" cy="3700928"/>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endParaRPr lang="en-NZ"/>
          </a:p>
        </p:txBody>
      </p:sp>
    </p:spTree>
    <p:extLst>
      <p:ext uri="{BB962C8B-B14F-4D97-AF65-F5344CB8AC3E}">
        <p14:creationId xmlns:p14="http://schemas.microsoft.com/office/powerpoint/2010/main" val="167897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 Test Plan (?and screenshot)</a:t>
            </a:r>
            <a:endParaRPr/>
          </a:p>
        </p:txBody>
      </p:sp>
      <p:graphicFrame>
        <p:nvGraphicFramePr>
          <p:cNvPr id="79" name="Google Shape;79;p17"/>
          <p:cNvGraphicFramePr/>
          <p:nvPr>
            <p:extLst>
              <p:ext uri="{D42A27DB-BD31-4B8C-83A1-F6EECF244321}">
                <p14:modId xmlns:p14="http://schemas.microsoft.com/office/powerpoint/2010/main" val="42832587"/>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907D04A-F1CF-1A4D-33CF-9A7687A238C9}"/>
              </a:ext>
            </a:extLst>
          </p:cNvPr>
          <p:cNvPicPr>
            <a:picLocks noChangeAspect="1"/>
          </p:cNvPicPr>
          <p:nvPr/>
        </p:nvPicPr>
        <p:blipFill>
          <a:blip r:embed="rId3"/>
          <a:stretch>
            <a:fillRect/>
          </a:stretch>
        </p:blipFill>
        <p:spPr>
          <a:xfrm>
            <a:off x="970845" y="961280"/>
            <a:ext cx="2306492" cy="2312498"/>
          </a:xfrm>
          <a:prstGeom prst="rect">
            <a:avLst/>
          </a:prstGeom>
        </p:spPr>
      </p:pic>
      <p:pic>
        <p:nvPicPr>
          <p:cNvPr id="5" name="Picture 4">
            <a:extLst>
              <a:ext uri="{FF2B5EF4-FFF2-40B4-BE49-F238E27FC236}">
                <a16:creationId xmlns:a16="http://schemas.microsoft.com/office/drawing/2014/main" id="{F96353B9-D414-B029-ADD9-93E5BB2496C3}"/>
              </a:ext>
            </a:extLst>
          </p:cNvPr>
          <p:cNvPicPr>
            <a:picLocks noChangeAspect="1"/>
          </p:cNvPicPr>
          <p:nvPr/>
        </p:nvPicPr>
        <p:blipFill>
          <a:blip r:embed="rId4"/>
          <a:stretch>
            <a:fillRect/>
          </a:stretch>
        </p:blipFill>
        <p:spPr>
          <a:xfrm>
            <a:off x="4345674" y="1061704"/>
            <a:ext cx="3187990" cy="2212074"/>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v2 (Trello screenshot)</a:t>
            </a:r>
            <a:endParaRPr/>
          </a:p>
        </p:txBody>
      </p:sp>
      <p:pic>
        <p:nvPicPr>
          <p:cNvPr id="4" name="Picture 3">
            <a:extLst>
              <a:ext uri="{FF2B5EF4-FFF2-40B4-BE49-F238E27FC236}">
                <a16:creationId xmlns:a16="http://schemas.microsoft.com/office/drawing/2014/main" id="{543E0D24-534C-5D29-F037-7149FEBA0783}"/>
              </a:ext>
            </a:extLst>
          </p:cNvPr>
          <p:cNvPicPr>
            <a:picLocks noChangeAspect="1"/>
          </p:cNvPicPr>
          <p:nvPr/>
        </p:nvPicPr>
        <p:blipFill>
          <a:blip r:embed="rId3"/>
          <a:stretch>
            <a:fillRect/>
          </a:stretch>
        </p:blipFill>
        <p:spPr>
          <a:xfrm>
            <a:off x="0" y="1080782"/>
            <a:ext cx="9144000" cy="2981935"/>
          </a:xfrm>
          <a:prstGeom prst="rect">
            <a:avLst/>
          </a:prstGeom>
        </p:spPr>
      </p:pic>
    </p:spTree>
    <p:extLst>
      <p:ext uri="{BB962C8B-B14F-4D97-AF65-F5344CB8AC3E}">
        <p14:creationId xmlns:p14="http://schemas.microsoft.com/office/powerpoint/2010/main" val="209369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2  - Test Plan (?and screenshot)</a:t>
            </a:r>
            <a:endParaRPr/>
          </a:p>
        </p:txBody>
      </p:sp>
      <p:graphicFrame>
        <p:nvGraphicFramePr>
          <p:cNvPr id="79" name="Google Shape;79;p17"/>
          <p:cNvGraphicFramePr/>
          <p:nvPr>
            <p:extLst>
              <p:ext uri="{D42A27DB-BD31-4B8C-83A1-F6EECF244321}">
                <p14:modId xmlns:p14="http://schemas.microsoft.com/office/powerpoint/2010/main" val="3837712529"/>
              </p:ext>
            </p:extLst>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F76A891-A6DA-B349-9C55-78F772FA4657}"/>
              </a:ext>
            </a:extLst>
          </p:cNvPr>
          <p:cNvPicPr>
            <a:picLocks noChangeAspect="1"/>
          </p:cNvPicPr>
          <p:nvPr/>
        </p:nvPicPr>
        <p:blipFill>
          <a:blip r:embed="rId3"/>
          <a:stretch>
            <a:fillRect/>
          </a:stretch>
        </p:blipFill>
        <p:spPr>
          <a:xfrm>
            <a:off x="795268" y="840970"/>
            <a:ext cx="2413171" cy="2212074"/>
          </a:xfrm>
          <a:prstGeom prst="rect">
            <a:avLst/>
          </a:prstGeom>
        </p:spPr>
      </p:pic>
      <p:pic>
        <p:nvPicPr>
          <p:cNvPr id="7" name="Picture 6">
            <a:extLst>
              <a:ext uri="{FF2B5EF4-FFF2-40B4-BE49-F238E27FC236}">
                <a16:creationId xmlns:a16="http://schemas.microsoft.com/office/drawing/2014/main" id="{DB914C5E-EDBC-EC98-4860-D3811FA10BE0}"/>
              </a:ext>
            </a:extLst>
          </p:cNvPr>
          <p:cNvPicPr>
            <a:picLocks noChangeAspect="1"/>
          </p:cNvPicPr>
          <p:nvPr/>
        </p:nvPicPr>
        <p:blipFill>
          <a:blip r:embed="rId4"/>
          <a:stretch>
            <a:fillRect/>
          </a:stretch>
        </p:blipFill>
        <p:spPr>
          <a:xfrm>
            <a:off x="3918983" y="983116"/>
            <a:ext cx="3454940" cy="2212074"/>
          </a:xfrm>
          <a:prstGeom prst="rect">
            <a:avLst/>
          </a:prstGeom>
        </p:spPr>
      </p:pic>
    </p:spTree>
    <p:extLst>
      <p:ext uri="{BB962C8B-B14F-4D97-AF65-F5344CB8AC3E}">
        <p14:creationId xmlns:p14="http://schemas.microsoft.com/office/powerpoint/2010/main" val="300617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15867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Delivery Information v3 (Trello screenshot)</a:t>
            </a:r>
            <a:endParaRPr/>
          </a:p>
        </p:txBody>
      </p:sp>
      <p:pic>
        <p:nvPicPr>
          <p:cNvPr id="3" name="Picture 2">
            <a:extLst>
              <a:ext uri="{FF2B5EF4-FFF2-40B4-BE49-F238E27FC236}">
                <a16:creationId xmlns:a16="http://schemas.microsoft.com/office/drawing/2014/main" id="{E596B2C0-2D0D-1C10-0DD8-81634D037C18}"/>
              </a:ext>
            </a:extLst>
          </p:cNvPr>
          <p:cNvPicPr>
            <a:picLocks noChangeAspect="1"/>
          </p:cNvPicPr>
          <p:nvPr/>
        </p:nvPicPr>
        <p:blipFill>
          <a:blip r:embed="rId3"/>
          <a:stretch>
            <a:fillRect/>
          </a:stretch>
        </p:blipFill>
        <p:spPr>
          <a:xfrm>
            <a:off x="0" y="911250"/>
            <a:ext cx="9144000" cy="3321000"/>
          </a:xfrm>
          <a:prstGeom prst="rect">
            <a:avLst/>
          </a:prstGeom>
        </p:spPr>
      </p:pic>
    </p:spTree>
    <p:extLst>
      <p:ext uri="{BB962C8B-B14F-4D97-AF65-F5344CB8AC3E}">
        <p14:creationId xmlns:p14="http://schemas.microsoft.com/office/powerpoint/2010/main" val="23955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6827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version 3  - Test Plan (?and screenshot)</a:t>
            </a:r>
            <a:endParaRPr/>
          </a:p>
        </p:txBody>
      </p:sp>
      <p:graphicFrame>
        <p:nvGraphicFramePr>
          <p:cNvPr id="79" name="Google Shape;79;p17"/>
          <p:cNvGraphicFramePr/>
          <p:nvPr/>
        </p:nvGraphicFramePr>
        <p:xfrm>
          <a:off x="311700" y="3405010"/>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a:t>Test Case: Test after making into function</a:t>
                      </a:r>
                      <a:endParaRPr sz="16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a:t>Input name</a:t>
                      </a:r>
                    </a:p>
                    <a:p>
                      <a:pPr marL="0" lvl="0" indent="0" algn="l" rtl="0">
                        <a:spcBef>
                          <a:spcPts val="0"/>
                        </a:spcBef>
                        <a:spcAft>
                          <a:spcPts val="0"/>
                        </a:spcAft>
                        <a:buNone/>
                      </a:pPr>
                      <a:r>
                        <a:rPr lang="en-US" sz="1200"/>
                        <a:t>Input phone number</a:t>
                      </a:r>
                    </a:p>
                    <a:p>
                      <a:pPr marL="0" lvl="0" indent="0" algn="l" rtl="0">
                        <a:spcBef>
                          <a:spcPts val="0"/>
                        </a:spcBef>
                        <a:spcAft>
                          <a:spcPts val="0"/>
                        </a:spcAft>
                        <a:buNone/>
                      </a:pPr>
                      <a:r>
                        <a:rPr lang="en-US" sz="1200"/>
                        <a:t>Input house number</a:t>
                      </a:r>
                    </a:p>
                    <a:p>
                      <a:pPr marL="0" lvl="0" indent="0" algn="l" rtl="0">
                        <a:spcBef>
                          <a:spcPts val="0"/>
                        </a:spcBef>
                        <a:spcAft>
                          <a:spcPts val="0"/>
                        </a:spcAft>
                        <a:buNone/>
                      </a:pPr>
                      <a:r>
                        <a:rPr lang="en-US" sz="1200"/>
                        <a:t>Input street name</a:t>
                      </a:r>
                    </a:p>
                    <a:p>
                      <a:pPr marL="0" lvl="0" indent="0" algn="l" rtl="0">
                        <a:spcBef>
                          <a:spcPts val="0"/>
                        </a:spcBef>
                        <a:spcAft>
                          <a:spcPts val="0"/>
                        </a:spcAft>
                        <a:buNone/>
                      </a:pPr>
                      <a:r>
                        <a:rPr lang="en-US" sz="1200"/>
                        <a:t>Input suburb</a:t>
                      </a:r>
                    </a:p>
                    <a:p>
                      <a:pPr marL="0" lvl="0" indent="0" algn="l" rtl="0">
                        <a:spcBef>
                          <a:spcPts val="0"/>
                        </a:spcBef>
                        <a:spcAft>
                          <a:spcPts val="0"/>
                        </a:spcAft>
                        <a:buNone/>
                      </a:pPr>
                      <a:r>
                        <a:rPr lang="en-US" sz="1200"/>
                        <a:t>Left Input blank</a:t>
                      </a:r>
                      <a:endParaRPr sz="1200"/>
                    </a:p>
                  </a:txBody>
                  <a:tcPr marL="91425" marR="91425" marT="91425" marB="91425"/>
                </a:tc>
                <a:tc>
                  <a:txBody>
                    <a:bodyPr/>
                    <a:lstStyle/>
                    <a:p>
                      <a:pPr marL="0" lvl="0" indent="0" algn="l" rtl="0">
                        <a:spcBef>
                          <a:spcPts val="0"/>
                        </a:spcBef>
                        <a:spcAft>
                          <a:spcPts val="0"/>
                        </a:spcAft>
                        <a:buNone/>
                      </a:pPr>
                      <a:r>
                        <a:rPr lang="en-US" sz="1200"/>
                        <a:t>Printed name correctly</a:t>
                      </a:r>
                    </a:p>
                    <a:p>
                      <a:pPr marL="0" lvl="0" indent="0" algn="l" rtl="0">
                        <a:spcBef>
                          <a:spcPts val="0"/>
                        </a:spcBef>
                        <a:spcAft>
                          <a:spcPts val="0"/>
                        </a:spcAft>
                        <a:buNone/>
                      </a:pPr>
                      <a:r>
                        <a:rPr lang="en-US" sz="1200"/>
                        <a:t>Printed phone number</a:t>
                      </a:r>
                    </a:p>
                    <a:p>
                      <a:pPr marL="0" lvl="0" indent="0" algn="l" rtl="0">
                        <a:spcBef>
                          <a:spcPts val="0"/>
                        </a:spcBef>
                        <a:spcAft>
                          <a:spcPts val="0"/>
                        </a:spcAft>
                        <a:buNone/>
                      </a:pPr>
                      <a:r>
                        <a:rPr lang="en-US" sz="1200"/>
                        <a:t>Prints house number</a:t>
                      </a:r>
                    </a:p>
                    <a:p>
                      <a:pPr marL="0" lvl="0" indent="0" algn="l" rtl="0">
                        <a:spcBef>
                          <a:spcPts val="0"/>
                        </a:spcBef>
                        <a:spcAft>
                          <a:spcPts val="0"/>
                        </a:spcAft>
                        <a:buNone/>
                      </a:pPr>
                      <a:r>
                        <a:rPr lang="en-US" sz="1200"/>
                        <a:t>Printed street name</a:t>
                      </a:r>
                    </a:p>
                    <a:p>
                      <a:pPr marL="0" lvl="0" indent="0" algn="l" rtl="0">
                        <a:spcBef>
                          <a:spcPts val="0"/>
                        </a:spcBef>
                        <a:spcAft>
                          <a:spcPts val="0"/>
                        </a:spcAft>
                        <a:buNone/>
                      </a:pPr>
                      <a:r>
                        <a:rPr lang="en-US" sz="1200"/>
                        <a:t>Printed suburb name</a:t>
                      </a:r>
                    </a:p>
                    <a:p>
                      <a:pPr marL="0" lvl="0" indent="0" algn="l" rtl="0">
                        <a:spcBef>
                          <a:spcPts val="0"/>
                        </a:spcBef>
                        <a:spcAft>
                          <a:spcPts val="0"/>
                        </a:spcAft>
                        <a:buNone/>
                      </a:pPr>
                      <a:r>
                        <a:rPr lang="en-US" sz="1200"/>
                        <a:t>Prints “Sorry this cannot be blank” – goes back to input</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FA1C00D-41F0-43B2-E91A-B01525B02C8A}"/>
              </a:ext>
            </a:extLst>
          </p:cNvPr>
          <p:cNvPicPr>
            <a:picLocks noChangeAspect="1"/>
          </p:cNvPicPr>
          <p:nvPr/>
        </p:nvPicPr>
        <p:blipFill>
          <a:blip r:embed="rId3"/>
          <a:stretch>
            <a:fillRect/>
          </a:stretch>
        </p:blipFill>
        <p:spPr>
          <a:xfrm>
            <a:off x="4709922" y="1862666"/>
            <a:ext cx="4122378" cy="1241535"/>
          </a:xfrm>
          <a:prstGeom prst="rect">
            <a:avLst/>
          </a:prstGeom>
        </p:spPr>
      </p:pic>
      <p:pic>
        <p:nvPicPr>
          <p:cNvPr id="6" name="Picture 5">
            <a:extLst>
              <a:ext uri="{FF2B5EF4-FFF2-40B4-BE49-F238E27FC236}">
                <a16:creationId xmlns:a16="http://schemas.microsoft.com/office/drawing/2014/main" id="{1464DB38-35FC-D454-5180-DFC360D45C99}"/>
              </a:ext>
            </a:extLst>
          </p:cNvPr>
          <p:cNvPicPr>
            <a:picLocks noChangeAspect="1"/>
          </p:cNvPicPr>
          <p:nvPr/>
        </p:nvPicPr>
        <p:blipFill>
          <a:blip r:embed="rId4"/>
          <a:stretch>
            <a:fillRect/>
          </a:stretch>
        </p:blipFill>
        <p:spPr>
          <a:xfrm>
            <a:off x="1038579" y="719330"/>
            <a:ext cx="2661723" cy="2535275"/>
          </a:xfrm>
          <a:prstGeom prst="rect">
            <a:avLst/>
          </a:prstGeom>
        </p:spPr>
      </p:pic>
    </p:spTree>
    <p:extLst>
      <p:ext uri="{BB962C8B-B14F-4D97-AF65-F5344CB8AC3E}">
        <p14:creationId xmlns:p14="http://schemas.microsoft.com/office/powerpoint/2010/main" val="246854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(Trello screenshot)</a:t>
            </a:r>
            <a:endParaRPr/>
          </a:p>
        </p:txBody>
      </p:sp>
      <p:pic>
        <p:nvPicPr>
          <p:cNvPr id="3" name="Picture 2">
            <a:extLst>
              <a:ext uri="{FF2B5EF4-FFF2-40B4-BE49-F238E27FC236}">
                <a16:creationId xmlns:a16="http://schemas.microsoft.com/office/drawing/2014/main" id="{B64A1632-3E04-BF13-4EFE-1133A47CF795}"/>
              </a:ext>
            </a:extLst>
          </p:cNvPr>
          <p:cNvPicPr>
            <a:picLocks noChangeAspect="1"/>
          </p:cNvPicPr>
          <p:nvPr/>
        </p:nvPicPr>
        <p:blipFill>
          <a:blip r:embed="rId3"/>
          <a:stretch>
            <a:fillRect/>
          </a:stretch>
        </p:blipFill>
        <p:spPr>
          <a:xfrm>
            <a:off x="0" y="1135413"/>
            <a:ext cx="9144000" cy="2872673"/>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v1 - Test Plan ( screenshot)</a:t>
            </a:r>
            <a:endParaRPr/>
          </a:p>
        </p:txBody>
      </p:sp>
      <p:graphicFrame>
        <p:nvGraphicFramePr>
          <p:cNvPr id="79" name="Google Shape;79;p17"/>
          <p:cNvGraphicFramePr/>
          <p:nvPr>
            <p:extLst>
              <p:ext uri="{D42A27DB-BD31-4B8C-83A1-F6EECF244321}">
                <p14:modId xmlns:p14="http://schemas.microsoft.com/office/powerpoint/2010/main" val="4126789316"/>
              </p:ext>
            </p:extLst>
          </p:nvPr>
        </p:nvGraphicFramePr>
        <p:xfrm>
          <a:off x="122831" y="4101237"/>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DC65C82-195F-A918-3C78-EBCDE11BA8E8}"/>
              </a:ext>
            </a:extLst>
          </p:cNvPr>
          <p:cNvPicPr>
            <a:picLocks noChangeAspect="1"/>
          </p:cNvPicPr>
          <p:nvPr/>
        </p:nvPicPr>
        <p:blipFill>
          <a:blip r:embed="rId3"/>
          <a:stretch>
            <a:fillRect/>
          </a:stretch>
        </p:blipFill>
        <p:spPr>
          <a:xfrm>
            <a:off x="1849120" y="1001292"/>
            <a:ext cx="4843718" cy="1058047"/>
          </a:xfrm>
          <a:prstGeom prst="rect">
            <a:avLst/>
          </a:prstGeom>
        </p:spPr>
      </p:pic>
      <p:pic>
        <p:nvPicPr>
          <p:cNvPr id="5" name="Picture 4">
            <a:extLst>
              <a:ext uri="{FF2B5EF4-FFF2-40B4-BE49-F238E27FC236}">
                <a16:creationId xmlns:a16="http://schemas.microsoft.com/office/drawing/2014/main" id="{64465F3A-E465-E0A3-C973-DC9A3CF5CFBE}"/>
              </a:ext>
            </a:extLst>
          </p:cNvPr>
          <p:cNvPicPr>
            <a:picLocks noChangeAspect="1"/>
          </p:cNvPicPr>
          <p:nvPr/>
        </p:nvPicPr>
        <p:blipFill>
          <a:blip r:embed="rId4"/>
          <a:stretch>
            <a:fillRect/>
          </a:stretch>
        </p:blipFill>
        <p:spPr>
          <a:xfrm>
            <a:off x="1564640" y="2204267"/>
            <a:ext cx="6341441" cy="1759789"/>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(Trello screenshot)</a:t>
            </a:r>
            <a:endParaRPr/>
          </a:p>
        </p:txBody>
      </p:sp>
      <p:pic>
        <p:nvPicPr>
          <p:cNvPr id="2" name="Picture 1">
            <a:extLst>
              <a:ext uri="{FF2B5EF4-FFF2-40B4-BE49-F238E27FC236}">
                <a16:creationId xmlns:a16="http://schemas.microsoft.com/office/drawing/2014/main" id="{EA23CB3D-0642-32F6-DFA4-69345BE537BB}"/>
              </a:ext>
            </a:extLst>
          </p:cNvPr>
          <p:cNvPicPr>
            <a:picLocks noChangeAspect="1"/>
          </p:cNvPicPr>
          <p:nvPr/>
        </p:nvPicPr>
        <p:blipFill>
          <a:blip r:embed="rId3"/>
          <a:stretch>
            <a:fillRect/>
          </a:stretch>
        </p:blipFill>
        <p:spPr>
          <a:xfrm>
            <a:off x="0" y="1421350"/>
            <a:ext cx="9144000" cy="2029326"/>
          </a:xfrm>
          <a:prstGeom prst="rect">
            <a:avLst/>
          </a:prstGeom>
        </p:spPr>
      </p:pic>
    </p:spTree>
    <p:extLst>
      <p:ext uri="{BB962C8B-B14F-4D97-AF65-F5344CB8AC3E}">
        <p14:creationId xmlns:p14="http://schemas.microsoft.com/office/powerpoint/2010/main" val="101607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Burger List v2 Intergration - Test Plan ( screenshot)</a:t>
            </a:r>
            <a:endParaRPr/>
          </a:p>
        </p:txBody>
      </p:sp>
      <p:graphicFrame>
        <p:nvGraphicFramePr>
          <p:cNvPr id="79" name="Google Shape;79;p17"/>
          <p:cNvGraphicFramePr/>
          <p:nvPr>
            <p:extLst>
              <p:ext uri="{D42A27DB-BD31-4B8C-83A1-F6EECF244321}">
                <p14:modId xmlns:p14="http://schemas.microsoft.com/office/powerpoint/2010/main" val="150723735"/>
              </p:ext>
            </p:extLst>
          </p:nvPr>
        </p:nvGraphicFramePr>
        <p:xfrm>
          <a:off x="122830" y="3234789"/>
          <a:ext cx="8520600" cy="1908711"/>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62858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a:t>Run file</a:t>
                      </a:r>
                      <a:endParaRPr sz="1800"/>
                    </a:p>
                  </a:txBody>
                  <a:tcPr marL="91425" marR="91425" marT="91425" marB="91425"/>
                </a:tc>
                <a:tc>
                  <a:txBody>
                    <a:bodyPr/>
                    <a:lstStyle/>
                    <a:p>
                      <a:pPr marL="0" lvl="0" indent="0" algn="l" rtl="0">
                        <a:spcBef>
                          <a:spcPts val="0"/>
                        </a:spcBef>
                        <a:spcAft>
                          <a:spcPts val="0"/>
                        </a:spcAft>
                        <a:buNone/>
                      </a:pPr>
                      <a:r>
                        <a:rPr lang="en-NZ" sz="1800"/>
                        <a:t>Printed a list with index number, pizzas and prices with price formatted to 2</a:t>
                      </a:r>
                    </a:p>
                    <a:p>
                      <a:pPr marL="0" lvl="0" indent="0" algn="l" rtl="0">
                        <a:spcBef>
                          <a:spcPts val="0"/>
                        </a:spcBef>
                        <a:spcAft>
                          <a:spcPts val="0"/>
                        </a:spcAft>
                        <a:buNone/>
                      </a:pPr>
                      <a:r>
                        <a:rPr lang="en-NZ" sz="1800"/>
                        <a:t>decimal places and dollar sign. Menu starts at 1</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E708AA4A-311D-750B-3F56-A7984961836D}"/>
              </a:ext>
            </a:extLst>
          </p:cNvPr>
          <p:cNvPicPr>
            <a:picLocks noChangeAspect="1"/>
          </p:cNvPicPr>
          <p:nvPr/>
        </p:nvPicPr>
        <p:blipFill>
          <a:blip r:embed="rId3"/>
          <a:stretch>
            <a:fillRect/>
          </a:stretch>
        </p:blipFill>
        <p:spPr>
          <a:xfrm>
            <a:off x="5081550" y="1017725"/>
            <a:ext cx="3287679" cy="2153715"/>
          </a:xfrm>
          <a:prstGeom prst="rect">
            <a:avLst/>
          </a:prstGeom>
        </p:spPr>
      </p:pic>
      <p:pic>
        <p:nvPicPr>
          <p:cNvPr id="5" name="Picture 4">
            <a:extLst>
              <a:ext uri="{FF2B5EF4-FFF2-40B4-BE49-F238E27FC236}">
                <a16:creationId xmlns:a16="http://schemas.microsoft.com/office/drawing/2014/main" id="{96EFB8A0-E5C4-3A51-9464-AF0E041B5A38}"/>
              </a:ext>
            </a:extLst>
          </p:cNvPr>
          <p:cNvPicPr>
            <a:picLocks noChangeAspect="1"/>
          </p:cNvPicPr>
          <p:nvPr/>
        </p:nvPicPr>
        <p:blipFill>
          <a:blip r:embed="rId4"/>
          <a:stretch>
            <a:fillRect/>
          </a:stretch>
        </p:blipFill>
        <p:spPr>
          <a:xfrm>
            <a:off x="670095" y="1566193"/>
            <a:ext cx="4036840" cy="788871"/>
          </a:xfrm>
          <a:prstGeom prst="rect">
            <a:avLst/>
          </a:prstGeom>
        </p:spPr>
      </p:pic>
    </p:spTree>
    <p:extLst>
      <p:ext uri="{BB962C8B-B14F-4D97-AF65-F5344CB8AC3E}">
        <p14:creationId xmlns:p14="http://schemas.microsoft.com/office/powerpoint/2010/main" val="108283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(Trello screenshot)</a:t>
            </a:r>
            <a:endParaRPr/>
          </a:p>
        </p:txBody>
      </p:sp>
      <p:pic>
        <p:nvPicPr>
          <p:cNvPr id="5" name="Picture 4">
            <a:extLst>
              <a:ext uri="{FF2B5EF4-FFF2-40B4-BE49-F238E27FC236}">
                <a16:creationId xmlns:a16="http://schemas.microsoft.com/office/drawing/2014/main" id="{43A94115-BBBA-C174-A7F3-437444DC6920}"/>
              </a:ext>
            </a:extLst>
          </p:cNvPr>
          <p:cNvPicPr>
            <a:picLocks noChangeAspect="1"/>
          </p:cNvPicPr>
          <p:nvPr/>
        </p:nvPicPr>
        <p:blipFill>
          <a:blip r:embed="rId3"/>
          <a:stretch>
            <a:fillRect/>
          </a:stretch>
        </p:blipFill>
        <p:spPr>
          <a:xfrm>
            <a:off x="0" y="1514117"/>
            <a:ext cx="9144000" cy="3184358"/>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r>
              <a:rPr lang="en-US"/>
              <a:t>Error recovery when the user has imputed something, and the program sends messages to send any solutions for the problem. So, the BOT must be able to find the problem and find a solution to it too.</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v1 - Test Plan ( screenshot)</a:t>
            </a:r>
            <a:endParaRPr/>
          </a:p>
        </p:txBody>
      </p:sp>
      <p:graphicFrame>
        <p:nvGraphicFramePr>
          <p:cNvPr id="79" name="Google Shape;79;p17"/>
          <p:cNvGraphicFramePr/>
          <p:nvPr>
            <p:extLst>
              <p:ext uri="{D42A27DB-BD31-4B8C-83A1-F6EECF244321}">
                <p14:modId xmlns:p14="http://schemas.microsoft.com/office/powerpoint/2010/main" val="2887327368"/>
              </p:ext>
            </p:extLst>
          </p:nvPr>
        </p:nvGraphicFramePr>
        <p:xfrm>
          <a:off x="297739" y="3380374"/>
          <a:ext cx="8734578" cy="201162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5 burgers</a:t>
                      </a:r>
                    </a:p>
                    <a:p>
                      <a:pPr marL="0" lvl="0" indent="0" algn="l" rtl="0">
                        <a:spcBef>
                          <a:spcPts val="0"/>
                        </a:spcBef>
                        <a:spcAft>
                          <a:spcPts val="0"/>
                        </a:spcAft>
                        <a:buNone/>
                      </a:pPr>
                      <a:r>
                        <a:rPr lang="en-NZ" sz="1800"/>
                        <a:t>Typing bat</a:t>
                      </a:r>
                    </a:p>
                    <a:p>
                      <a:pPr marL="0" lvl="0" indent="0" algn="l" rtl="0">
                        <a:spcBef>
                          <a:spcPts val="0"/>
                        </a:spcBef>
                        <a:spcAft>
                          <a:spcPts val="0"/>
                        </a:spcAft>
                        <a:buNone/>
                      </a:pPr>
                      <a:r>
                        <a:rPr lang="en-NZ" sz="1800"/>
                        <a:t>Chose number 1 cheese burger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Program broke</a:t>
                      </a:r>
                    </a:p>
                    <a:p>
                      <a:pPr marL="0" lvl="0" indent="0" algn="l" rtl="0">
                        <a:spcBef>
                          <a:spcPts val="0"/>
                        </a:spcBef>
                        <a:spcAft>
                          <a:spcPts val="0"/>
                        </a:spcAft>
                        <a:buNone/>
                      </a:pPr>
                      <a:r>
                        <a:rPr lang="en-NZ" sz="1800"/>
                        <a:t>Printed BBQ burger instead</a:t>
                      </a:r>
                    </a:p>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CEC03A9-3B71-73A9-3C30-60A3ED23389D}"/>
              </a:ext>
            </a:extLst>
          </p:cNvPr>
          <p:cNvPicPr>
            <a:picLocks noChangeAspect="1"/>
          </p:cNvPicPr>
          <p:nvPr/>
        </p:nvPicPr>
        <p:blipFill>
          <a:blip r:embed="rId3"/>
          <a:stretch>
            <a:fillRect/>
          </a:stretch>
        </p:blipFill>
        <p:spPr>
          <a:xfrm>
            <a:off x="2737629" y="1095884"/>
            <a:ext cx="6155086" cy="1577514"/>
          </a:xfrm>
          <a:prstGeom prst="rect">
            <a:avLst/>
          </a:prstGeom>
        </p:spPr>
      </p:pic>
      <p:pic>
        <p:nvPicPr>
          <p:cNvPr id="5" name="Picture 4">
            <a:extLst>
              <a:ext uri="{FF2B5EF4-FFF2-40B4-BE49-F238E27FC236}">
                <a16:creationId xmlns:a16="http://schemas.microsoft.com/office/drawing/2014/main" id="{AC51B8E8-EF23-33D6-558A-792BB31C57BA}"/>
              </a:ext>
            </a:extLst>
          </p:cNvPr>
          <p:cNvPicPr>
            <a:picLocks noChangeAspect="1"/>
          </p:cNvPicPr>
          <p:nvPr/>
        </p:nvPicPr>
        <p:blipFill>
          <a:blip r:embed="rId4"/>
          <a:stretch>
            <a:fillRect/>
          </a:stretch>
        </p:blipFill>
        <p:spPr>
          <a:xfrm>
            <a:off x="537472" y="1422397"/>
            <a:ext cx="1617300" cy="1877143"/>
          </a:xfrm>
          <a:prstGeom prst="rect">
            <a:avLst/>
          </a:prstGeom>
        </p:spPr>
      </p:pic>
    </p:spTree>
    <p:extLst>
      <p:ext uri="{BB962C8B-B14F-4D97-AF65-F5344CB8AC3E}">
        <p14:creationId xmlns:p14="http://schemas.microsoft.com/office/powerpoint/2010/main" val="88827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(Trello screenshot)</a:t>
            </a:r>
            <a:endParaRPr/>
          </a:p>
        </p:txBody>
      </p:sp>
      <p:pic>
        <p:nvPicPr>
          <p:cNvPr id="3" name="Picture 2">
            <a:extLst>
              <a:ext uri="{FF2B5EF4-FFF2-40B4-BE49-F238E27FC236}">
                <a16:creationId xmlns:a16="http://schemas.microsoft.com/office/drawing/2014/main" id="{4293B9A0-B0A4-B55A-9E72-5DC46EE6B129}"/>
              </a:ext>
            </a:extLst>
          </p:cNvPr>
          <p:cNvPicPr>
            <a:picLocks noChangeAspect="1"/>
          </p:cNvPicPr>
          <p:nvPr/>
        </p:nvPicPr>
        <p:blipFill>
          <a:blip r:embed="rId3"/>
          <a:stretch>
            <a:fillRect/>
          </a:stretch>
        </p:blipFill>
        <p:spPr>
          <a:xfrm>
            <a:off x="90742" y="1346613"/>
            <a:ext cx="9144000" cy="3860264"/>
          </a:xfrm>
          <a:prstGeom prst="rect">
            <a:avLst/>
          </a:prstGeom>
        </p:spPr>
      </p:pic>
    </p:spTree>
    <p:extLst>
      <p:ext uri="{BB962C8B-B14F-4D97-AF65-F5344CB8AC3E}">
        <p14:creationId xmlns:p14="http://schemas.microsoft.com/office/powerpoint/2010/main" val="118418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v2 - Test Plan ( screenshot)</a:t>
            </a:r>
            <a:endParaRPr/>
          </a:p>
        </p:txBody>
      </p:sp>
      <p:graphicFrame>
        <p:nvGraphicFramePr>
          <p:cNvPr id="79" name="Google Shape;79;p17"/>
          <p:cNvGraphicFramePr/>
          <p:nvPr>
            <p:extLst>
              <p:ext uri="{D42A27DB-BD31-4B8C-83A1-F6EECF244321}">
                <p14:modId xmlns:p14="http://schemas.microsoft.com/office/powerpoint/2010/main" val="82136980"/>
              </p:ext>
            </p:extLst>
          </p:nvPr>
        </p:nvGraphicFramePr>
        <p:xfrm>
          <a:off x="204711" y="3464135"/>
          <a:ext cx="8734578" cy="1737300"/>
        </p:xfrm>
        <a:graphic>
          <a:graphicData uri="http://schemas.openxmlformats.org/drawingml/2006/table">
            <a:tbl>
              <a:tblPr>
                <a:noFill/>
                <a:tableStyleId>{E1099E06-0E6B-448D-9D27-60429F06E6F4}</a:tableStyleId>
              </a:tblPr>
              <a:tblGrid>
                <a:gridCol w="4367289">
                  <a:extLst>
                    <a:ext uri="{9D8B030D-6E8A-4147-A177-3AD203B41FA5}">
                      <a16:colId xmlns:a16="http://schemas.microsoft.com/office/drawing/2014/main" val="20000"/>
                    </a:ext>
                  </a:extLst>
                </a:gridCol>
                <a:gridCol w="4367289">
                  <a:extLst>
                    <a:ext uri="{9D8B030D-6E8A-4147-A177-3AD203B41FA5}">
                      <a16:colId xmlns:a16="http://schemas.microsoft.com/office/drawing/2014/main" val="20001"/>
                    </a:ext>
                  </a:extLst>
                </a:gridCol>
              </a:tblGrid>
              <a:tr h="355899">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69483">
                <a:tc>
                  <a:txBody>
                    <a:bodyPr/>
                    <a:lstStyle/>
                    <a:p>
                      <a:pPr marL="0" lvl="0" indent="0" algn="l" rtl="0">
                        <a:spcBef>
                          <a:spcPts val="0"/>
                        </a:spcBef>
                        <a:spcAft>
                          <a:spcPts val="0"/>
                        </a:spcAft>
                        <a:buNone/>
                      </a:pPr>
                      <a:r>
                        <a:rPr lang="en-NZ" sz="1800"/>
                        <a:t>Entered number of laptops I wished for</a:t>
                      </a:r>
                    </a:p>
                    <a:p>
                      <a:pPr marL="0" lvl="0" indent="0" algn="l" rtl="0">
                        <a:spcBef>
                          <a:spcPts val="0"/>
                        </a:spcBef>
                        <a:spcAft>
                          <a:spcPts val="0"/>
                        </a:spcAft>
                        <a:buNone/>
                      </a:pPr>
                      <a:r>
                        <a:rPr lang="en-NZ" sz="1800"/>
                        <a:t>Shows the information for entered index number</a:t>
                      </a:r>
                      <a:endParaRPr sz="1800"/>
                    </a:p>
                  </a:txBody>
                  <a:tcPr marL="91425" marR="91425" marT="91425" marB="91425"/>
                </a:tc>
                <a:tc>
                  <a:txBody>
                    <a:bodyPr/>
                    <a:lstStyle/>
                    <a:p>
                      <a:pPr marL="0" lvl="0" indent="0" algn="l" rtl="0">
                        <a:spcBef>
                          <a:spcPts val="0"/>
                        </a:spcBef>
                        <a:spcAft>
                          <a:spcPts val="0"/>
                        </a:spcAft>
                        <a:buNone/>
                      </a:pPr>
                      <a:r>
                        <a:rPr lang="en-NZ" sz="1800"/>
                        <a:t>Stepped through the list the amount that I entered</a:t>
                      </a:r>
                    </a:p>
                    <a:p>
                      <a:pPr marL="0" lvl="0" indent="0" algn="l" rtl="0">
                        <a:spcBef>
                          <a:spcPts val="0"/>
                        </a:spcBef>
                        <a:spcAft>
                          <a:spcPts val="0"/>
                        </a:spcAft>
                        <a:buNone/>
                      </a:pPr>
                      <a:r>
                        <a:rPr lang="en-NZ" sz="1800"/>
                        <a:t>Printed information as I typed in each number</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359CBE41-51EE-BDF2-161C-EC4E60148017}"/>
              </a:ext>
            </a:extLst>
          </p:cNvPr>
          <p:cNvPicPr>
            <a:picLocks noChangeAspect="1"/>
          </p:cNvPicPr>
          <p:nvPr/>
        </p:nvPicPr>
        <p:blipFill>
          <a:blip r:embed="rId3"/>
          <a:stretch>
            <a:fillRect/>
          </a:stretch>
        </p:blipFill>
        <p:spPr>
          <a:xfrm>
            <a:off x="4900067" y="1180868"/>
            <a:ext cx="3677069" cy="2203634"/>
          </a:xfrm>
          <a:prstGeom prst="rect">
            <a:avLst/>
          </a:prstGeom>
        </p:spPr>
      </p:pic>
      <p:pic>
        <p:nvPicPr>
          <p:cNvPr id="5" name="Picture 4">
            <a:extLst>
              <a:ext uri="{FF2B5EF4-FFF2-40B4-BE49-F238E27FC236}">
                <a16:creationId xmlns:a16="http://schemas.microsoft.com/office/drawing/2014/main" id="{9355F840-F70B-C228-7034-3F2F96B1538E}"/>
              </a:ext>
            </a:extLst>
          </p:cNvPr>
          <p:cNvPicPr>
            <a:picLocks noChangeAspect="1"/>
          </p:cNvPicPr>
          <p:nvPr/>
        </p:nvPicPr>
        <p:blipFill>
          <a:blip r:embed="rId4"/>
          <a:stretch>
            <a:fillRect/>
          </a:stretch>
        </p:blipFill>
        <p:spPr>
          <a:xfrm>
            <a:off x="122970" y="1396031"/>
            <a:ext cx="4663970" cy="1988471"/>
          </a:xfrm>
          <a:prstGeom prst="rect">
            <a:avLst/>
          </a:prstGeom>
        </p:spPr>
      </p:pic>
    </p:spTree>
    <p:extLst>
      <p:ext uri="{BB962C8B-B14F-4D97-AF65-F5344CB8AC3E}">
        <p14:creationId xmlns:p14="http://schemas.microsoft.com/office/powerpoint/2010/main" val="34179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v3 (Trello screenshot)</a:t>
            </a:r>
            <a:endParaRPr/>
          </a:p>
        </p:txBody>
      </p:sp>
      <p:pic>
        <p:nvPicPr>
          <p:cNvPr id="3" name="Picture 2">
            <a:extLst>
              <a:ext uri="{FF2B5EF4-FFF2-40B4-BE49-F238E27FC236}">
                <a16:creationId xmlns:a16="http://schemas.microsoft.com/office/drawing/2014/main" id="{4DE8458D-F63E-9583-7257-FE8BB375BC02}"/>
              </a:ext>
            </a:extLst>
          </p:cNvPr>
          <p:cNvPicPr>
            <a:picLocks noChangeAspect="1"/>
          </p:cNvPicPr>
          <p:nvPr/>
        </p:nvPicPr>
        <p:blipFill>
          <a:blip r:embed="rId3"/>
          <a:stretch>
            <a:fillRect/>
          </a:stretch>
        </p:blipFill>
        <p:spPr>
          <a:xfrm>
            <a:off x="1640336" y="1431024"/>
            <a:ext cx="6917861" cy="4006358"/>
          </a:xfrm>
          <a:prstGeom prst="rect">
            <a:avLst/>
          </a:prstGeom>
        </p:spPr>
      </p:pic>
    </p:spTree>
    <p:extLst>
      <p:ext uri="{BB962C8B-B14F-4D97-AF65-F5344CB8AC3E}">
        <p14:creationId xmlns:p14="http://schemas.microsoft.com/office/powerpoint/2010/main" val="1686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v3 (?and screenshot)</a:t>
            </a:r>
            <a:endParaRPr/>
          </a:p>
        </p:txBody>
      </p:sp>
      <p:graphicFrame>
        <p:nvGraphicFramePr>
          <p:cNvPr id="79" name="Google Shape;79;p17"/>
          <p:cNvGraphicFramePr/>
          <p:nvPr>
            <p:extLst>
              <p:ext uri="{D42A27DB-BD31-4B8C-83A1-F6EECF244321}">
                <p14:modId xmlns:p14="http://schemas.microsoft.com/office/powerpoint/2010/main" val="4162793223"/>
              </p:ext>
            </p:extLst>
          </p:nvPr>
        </p:nvGraphicFramePr>
        <p:xfrm>
          <a:off x="382475" y="3712568"/>
          <a:ext cx="8520600" cy="13715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w</a:t>
                      </a:r>
                    </a:p>
                    <a:p>
                      <a:pPr marL="0" lvl="0" indent="0" algn="l" rtl="0">
                        <a:spcBef>
                          <a:spcPts val="0"/>
                        </a:spcBef>
                        <a:spcAft>
                          <a:spcPts val="0"/>
                        </a:spcAft>
                        <a:buNone/>
                      </a:pPr>
                      <a:r>
                        <a:rPr lang="en-NZ" sz="1200"/>
                        <a:t>Entered special character %</a:t>
                      </a:r>
                    </a:p>
                    <a:p>
                      <a:pPr marL="0" lvl="0" indent="0" algn="l" rtl="0">
                        <a:spcBef>
                          <a:spcPts val="0"/>
                        </a:spcBef>
                        <a:spcAft>
                          <a:spcPts val="0"/>
                        </a:spcAft>
                        <a:buNone/>
                      </a:pPr>
                      <a:r>
                        <a:rPr lang="en-NZ" sz="1200"/>
                        <a:t>Entered 15</a:t>
                      </a:r>
                    </a:p>
                    <a:p>
                      <a:pPr marL="0" lvl="0" indent="0" algn="l" rtl="0">
                        <a:spcBef>
                          <a:spcPts val="0"/>
                        </a:spcBef>
                        <a:spcAft>
                          <a:spcPts val="0"/>
                        </a:spcAft>
                        <a:buNone/>
                      </a:pPr>
                      <a:r>
                        <a:rPr lang="en-NZ" sz="1200"/>
                        <a:t>Entered  number 1</a:t>
                      </a:r>
                      <a:endParaRPr sz="1200"/>
                    </a:p>
                  </a:txBody>
                  <a:tcPr marL="91425" marR="91425" marT="91425" marB="91425"/>
                </a:tc>
                <a:tc>
                  <a:txBody>
                    <a:bodyPr/>
                    <a:lstStyle/>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This is not a valid number</a:t>
                      </a:r>
                    </a:p>
                    <a:p>
                      <a:pPr marL="0" lvl="0" indent="0" algn="l" rtl="0">
                        <a:spcBef>
                          <a:spcPts val="0"/>
                        </a:spcBef>
                        <a:spcAft>
                          <a:spcPts val="0"/>
                        </a:spcAft>
                        <a:buNone/>
                      </a:pPr>
                      <a:r>
                        <a:rPr lang="en-NZ" sz="1200"/>
                        <a:t>Printed Your order must be between 1 and 12 </a:t>
                      </a:r>
                    </a:p>
                    <a:p>
                      <a:pPr marL="0" lvl="0" indent="0" algn="l" rtl="0">
                        <a:spcBef>
                          <a:spcPts val="0"/>
                        </a:spcBef>
                        <a:spcAft>
                          <a:spcPts val="0"/>
                        </a:spcAft>
                        <a:buNone/>
                      </a:pPr>
                      <a:r>
                        <a:rPr lang="en-NZ" sz="1200"/>
                        <a:t>Continues  with program asking for the next burger</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90C379-F758-D9CF-7B2F-1F8B6FE4CC16}"/>
              </a:ext>
            </a:extLst>
          </p:cNvPr>
          <p:cNvPicPr>
            <a:picLocks noChangeAspect="1"/>
          </p:cNvPicPr>
          <p:nvPr/>
        </p:nvPicPr>
        <p:blipFill>
          <a:blip r:embed="rId3"/>
          <a:stretch>
            <a:fillRect/>
          </a:stretch>
        </p:blipFill>
        <p:spPr>
          <a:xfrm>
            <a:off x="3489270" y="1779940"/>
            <a:ext cx="5413805" cy="1826908"/>
          </a:xfrm>
          <a:prstGeom prst="rect">
            <a:avLst/>
          </a:prstGeom>
        </p:spPr>
      </p:pic>
      <p:pic>
        <p:nvPicPr>
          <p:cNvPr id="5" name="Picture 4">
            <a:extLst>
              <a:ext uri="{FF2B5EF4-FFF2-40B4-BE49-F238E27FC236}">
                <a16:creationId xmlns:a16="http://schemas.microsoft.com/office/drawing/2014/main" id="{7CABFCA2-AEDC-765D-466F-F5F86A0CACE5}"/>
              </a:ext>
            </a:extLst>
          </p:cNvPr>
          <p:cNvPicPr>
            <a:picLocks noChangeAspect="1"/>
          </p:cNvPicPr>
          <p:nvPr/>
        </p:nvPicPr>
        <p:blipFill>
          <a:blip r:embed="rId4"/>
          <a:stretch>
            <a:fillRect/>
          </a:stretch>
        </p:blipFill>
        <p:spPr>
          <a:xfrm>
            <a:off x="879499" y="1626837"/>
            <a:ext cx="2546182" cy="2085731"/>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Ordering from burger list v4 (Trello screenshot)</a:t>
            </a:r>
            <a:endParaRPr/>
          </a:p>
        </p:txBody>
      </p:sp>
      <p:pic>
        <p:nvPicPr>
          <p:cNvPr id="3" name="Picture 2">
            <a:extLst>
              <a:ext uri="{FF2B5EF4-FFF2-40B4-BE49-F238E27FC236}">
                <a16:creationId xmlns:a16="http://schemas.microsoft.com/office/drawing/2014/main" id="{DCB8F4D3-DAF3-8785-D9BA-7182F5AD91FE}"/>
              </a:ext>
            </a:extLst>
          </p:cNvPr>
          <p:cNvPicPr>
            <a:picLocks noChangeAspect="1"/>
          </p:cNvPicPr>
          <p:nvPr/>
        </p:nvPicPr>
        <p:blipFill>
          <a:blip r:embed="rId3"/>
          <a:stretch>
            <a:fillRect/>
          </a:stretch>
        </p:blipFill>
        <p:spPr>
          <a:xfrm>
            <a:off x="2546430" y="1258784"/>
            <a:ext cx="5721786" cy="3708838"/>
          </a:xfrm>
          <a:prstGeom prst="rect">
            <a:avLst/>
          </a:prstGeom>
        </p:spPr>
      </p:pic>
    </p:spTree>
    <p:extLst>
      <p:ext uri="{BB962C8B-B14F-4D97-AF65-F5344CB8AC3E}">
        <p14:creationId xmlns:p14="http://schemas.microsoft.com/office/powerpoint/2010/main" val="235325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 Test Plan Ordering from burger list v4 (?and screenshot)</a:t>
            </a:r>
            <a:endParaRPr/>
          </a:p>
        </p:txBody>
      </p:sp>
      <p:graphicFrame>
        <p:nvGraphicFramePr>
          <p:cNvPr id="79" name="Google Shape;79;p17"/>
          <p:cNvGraphicFramePr/>
          <p:nvPr>
            <p:extLst>
              <p:ext uri="{D42A27DB-BD31-4B8C-83A1-F6EECF244321}">
                <p14:modId xmlns:p14="http://schemas.microsoft.com/office/powerpoint/2010/main" val="2795559937"/>
              </p:ext>
            </p:extLst>
          </p:nvPr>
        </p:nvGraphicFramePr>
        <p:xfrm>
          <a:off x="382475" y="371256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Entered 2</a:t>
                      </a:r>
                    </a:p>
                    <a:p>
                      <a:pPr marL="0" lvl="0" indent="0" algn="l" rtl="0">
                        <a:spcBef>
                          <a:spcPts val="0"/>
                        </a:spcBef>
                        <a:spcAft>
                          <a:spcPts val="0"/>
                        </a:spcAft>
                        <a:buNone/>
                      </a:pPr>
                      <a:r>
                        <a:rPr lang="en-NZ" sz="1200"/>
                        <a:t>Entered number 1</a:t>
                      </a:r>
                    </a:p>
                    <a:p>
                      <a:pPr marL="0" lvl="0" indent="0" algn="l" rtl="0">
                        <a:spcBef>
                          <a:spcPts val="0"/>
                        </a:spcBef>
                        <a:spcAft>
                          <a:spcPts val="0"/>
                        </a:spcAft>
                        <a:buNone/>
                      </a:pPr>
                      <a:r>
                        <a:rPr lang="en-NZ" sz="1200"/>
                        <a:t>Entered number 5</a:t>
                      </a:r>
                    </a:p>
                  </a:txBody>
                  <a:tcPr marL="91425" marR="91425" marT="91425" marB="91425"/>
                </a:tc>
                <a:tc>
                  <a:txBody>
                    <a:bodyPr/>
                    <a:lstStyle/>
                    <a:p>
                      <a:pPr marL="0" lvl="0" indent="0" algn="l" rtl="0">
                        <a:spcBef>
                          <a:spcPts val="0"/>
                        </a:spcBef>
                        <a:spcAft>
                          <a:spcPts val="0"/>
                        </a:spcAft>
                        <a:buNone/>
                      </a:pPr>
                      <a:r>
                        <a:rPr lang="en-NZ" sz="1200"/>
                        <a:t>Asked me what laptops I wanted</a:t>
                      </a:r>
                    </a:p>
                    <a:p>
                      <a:pPr marL="0" lvl="0" indent="0" algn="l" rtl="0">
                        <a:spcBef>
                          <a:spcPts val="0"/>
                        </a:spcBef>
                        <a:spcAft>
                          <a:spcPts val="0"/>
                        </a:spcAft>
                        <a:buNone/>
                      </a:pPr>
                      <a:r>
                        <a:rPr lang="en-NZ" sz="1200"/>
                        <a:t>Printed the correct one</a:t>
                      </a:r>
                    </a:p>
                    <a:p>
                      <a:pPr marL="0" lvl="0" indent="0" algn="l" rtl="0">
                        <a:spcBef>
                          <a:spcPts val="0"/>
                        </a:spcBef>
                        <a:spcAft>
                          <a:spcPts val="0"/>
                        </a:spcAft>
                        <a:buNone/>
                      </a:pPr>
                      <a:r>
                        <a:rPr lang="en-NZ" sz="1200"/>
                        <a:t>Printed the correct one</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5DF7FF33-BA2D-E1BE-278C-1A5AA0F5421F}"/>
              </a:ext>
            </a:extLst>
          </p:cNvPr>
          <p:cNvPicPr>
            <a:picLocks noChangeAspect="1"/>
          </p:cNvPicPr>
          <p:nvPr/>
        </p:nvPicPr>
        <p:blipFill>
          <a:blip r:embed="rId3"/>
          <a:stretch>
            <a:fillRect/>
          </a:stretch>
        </p:blipFill>
        <p:spPr>
          <a:xfrm>
            <a:off x="5577068" y="985945"/>
            <a:ext cx="3566932" cy="2289690"/>
          </a:xfrm>
          <a:prstGeom prst="rect">
            <a:avLst/>
          </a:prstGeom>
        </p:spPr>
      </p:pic>
      <p:pic>
        <p:nvPicPr>
          <p:cNvPr id="5" name="Picture 4">
            <a:extLst>
              <a:ext uri="{FF2B5EF4-FFF2-40B4-BE49-F238E27FC236}">
                <a16:creationId xmlns:a16="http://schemas.microsoft.com/office/drawing/2014/main" id="{2B5FD5A4-870C-03AC-8B7A-459070B7721D}"/>
              </a:ext>
            </a:extLst>
          </p:cNvPr>
          <p:cNvPicPr>
            <a:picLocks noChangeAspect="1"/>
          </p:cNvPicPr>
          <p:nvPr/>
        </p:nvPicPr>
        <p:blipFill>
          <a:blip r:embed="rId4"/>
          <a:stretch>
            <a:fillRect/>
          </a:stretch>
        </p:blipFill>
        <p:spPr>
          <a:xfrm>
            <a:off x="809100" y="2919590"/>
            <a:ext cx="4816196" cy="664513"/>
          </a:xfrm>
          <a:prstGeom prst="rect">
            <a:avLst/>
          </a:prstGeom>
        </p:spPr>
      </p:pic>
    </p:spTree>
    <p:extLst>
      <p:ext uri="{BB962C8B-B14F-4D97-AF65-F5344CB8AC3E}">
        <p14:creationId xmlns:p14="http://schemas.microsoft.com/office/powerpoint/2010/main" val="314888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v1 </a:t>
            </a:r>
            <a:r>
              <a:rPr lang="en"/>
              <a:t>(Trello screenshot)</a:t>
            </a:r>
            <a:endParaRPr/>
          </a:p>
        </p:txBody>
      </p:sp>
      <p:pic>
        <p:nvPicPr>
          <p:cNvPr id="4" name="Picture 3">
            <a:extLst>
              <a:ext uri="{FF2B5EF4-FFF2-40B4-BE49-F238E27FC236}">
                <a16:creationId xmlns:a16="http://schemas.microsoft.com/office/drawing/2014/main" id="{C23647B2-C2A1-0E96-B1BB-8F183611B909}"/>
              </a:ext>
            </a:extLst>
          </p:cNvPr>
          <p:cNvPicPr>
            <a:picLocks noChangeAspect="1"/>
          </p:cNvPicPr>
          <p:nvPr/>
        </p:nvPicPr>
        <p:blipFill>
          <a:blip r:embed="rId3"/>
          <a:stretch>
            <a:fillRect/>
          </a:stretch>
        </p:blipFill>
        <p:spPr>
          <a:xfrm>
            <a:off x="83560" y="1536564"/>
            <a:ext cx="8886958" cy="3084297"/>
          </a:xfrm>
          <a:prstGeom prst="rect">
            <a:avLst/>
          </a:prstGeom>
        </p:spPr>
      </p:pic>
    </p:spTree>
    <p:extLst>
      <p:ext uri="{BB962C8B-B14F-4D97-AF65-F5344CB8AC3E}">
        <p14:creationId xmlns:p14="http://schemas.microsoft.com/office/powerpoint/2010/main" val="29986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v1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80229123"/>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all correctly</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1491F2F-E851-FECD-4A09-300F9325AD70}"/>
              </a:ext>
            </a:extLst>
          </p:cNvPr>
          <p:cNvPicPr>
            <a:picLocks noChangeAspect="1"/>
          </p:cNvPicPr>
          <p:nvPr/>
        </p:nvPicPr>
        <p:blipFill>
          <a:blip r:embed="rId3"/>
          <a:stretch>
            <a:fillRect/>
          </a:stretch>
        </p:blipFill>
        <p:spPr>
          <a:xfrm>
            <a:off x="664054" y="1490457"/>
            <a:ext cx="8402223" cy="704948"/>
          </a:xfrm>
          <a:prstGeom prst="rect">
            <a:avLst/>
          </a:prstGeom>
        </p:spPr>
      </p:pic>
      <p:pic>
        <p:nvPicPr>
          <p:cNvPr id="5" name="Picture 4">
            <a:extLst>
              <a:ext uri="{FF2B5EF4-FFF2-40B4-BE49-F238E27FC236}">
                <a16:creationId xmlns:a16="http://schemas.microsoft.com/office/drawing/2014/main" id="{C6BEE6BB-ED4C-F3FF-95B6-281B1A3A50F4}"/>
              </a:ext>
            </a:extLst>
          </p:cNvPr>
          <p:cNvPicPr>
            <a:picLocks noChangeAspect="1"/>
          </p:cNvPicPr>
          <p:nvPr/>
        </p:nvPicPr>
        <p:blipFill>
          <a:blip r:embed="rId4"/>
          <a:stretch>
            <a:fillRect/>
          </a:stretch>
        </p:blipFill>
        <p:spPr>
          <a:xfrm>
            <a:off x="1207226" y="2289490"/>
            <a:ext cx="6233349" cy="1054003"/>
          </a:xfrm>
          <a:prstGeom prst="rect">
            <a:avLst/>
          </a:prstGeom>
        </p:spPr>
      </p:pic>
    </p:spTree>
    <p:extLst>
      <p:ext uri="{BB962C8B-B14F-4D97-AF65-F5344CB8AC3E}">
        <p14:creationId xmlns:p14="http://schemas.microsoft.com/office/powerpoint/2010/main" val="424075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v2 </a:t>
            </a:r>
            <a:r>
              <a:rPr lang="en"/>
              <a:t>(Trello screenshot)</a:t>
            </a:r>
            <a:endParaRPr/>
          </a:p>
        </p:txBody>
      </p:sp>
      <p:pic>
        <p:nvPicPr>
          <p:cNvPr id="3" name="Picture 2">
            <a:extLst>
              <a:ext uri="{FF2B5EF4-FFF2-40B4-BE49-F238E27FC236}">
                <a16:creationId xmlns:a16="http://schemas.microsoft.com/office/drawing/2014/main" id="{04E8057A-B888-2F98-B192-37D291181692}"/>
              </a:ext>
            </a:extLst>
          </p:cNvPr>
          <p:cNvPicPr>
            <a:picLocks noChangeAspect="1"/>
          </p:cNvPicPr>
          <p:nvPr/>
        </p:nvPicPr>
        <p:blipFill>
          <a:blip r:embed="rId3"/>
          <a:stretch>
            <a:fillRect/>
          </a:stretch>
        </p:blipFill>
        <p:spPr>
          <a:xfrm>
            <a:off x="0" y="1625819"/>
            <a:ext cx="9144000" cy="1891862"/>
          </a:xfrm>
          <a:prstGeom prst="rect">
            <a:avLst/>
          </a:prstGeom>
        </p:spPr>
      </p:pic>
    </p:spTree>
    <p:extLst>
      <p:ext uri="{BB962C8B-B14F-4D97-AF65-F5344CB8AC3E}">
        <p14:creationId xmlns:p14="http://schemas.microsoft.com/office/powerpoint/2010/main" val="322971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lnSpc>
                <a:spcPct val="114999"/>
              </a:lnSpc>
              <a:buNone/>
            </a:pPr>
            <a:r>
              <a:rPr lang="en-US"/>
              <a:t>Error recovery is important as the program needs to identify the issue and be able to help the user rather than the user searching through all the information and frustrating them. It is also import because if the program does not use error recovery the user might have to re-do the program and re-enter all the information</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v2 </a:t>
            </a:r>
            <a:r>
              <a:rPr lang="en"/>
              <a:t>(?and screenshot)</a:t>
            </a:r>
            <a:endParaRPr/>
          </a:p>
        </p:txBody>
      </p:sp>
      <p:graphicFrame>
        <p:nvGraphicFramePr>
          <p:cNvPr id="79" name="Google Shape;79;p17"/>
          <p:cNvGraphicFramePr/>
          <p:nvPr>
            <p:extLst>
              <p:ext uri="{D42A27DB-BD31-4B8C-83A1-F6EECF244321}">
                <p14:modId xmlns:p14="http://schemas.microsoft.com/office/powerpoint/2010/main" val="799331887"/>
              </p:ext>
            </p:extLst>
          </p:nvPr>
        </p:nvGraphicFramePr>
        <p:xfrm>
          <a:off x="382475" y="3712568"/>
          <a:ext cx="8520600" cy="85337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but requires more formatting </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349F4EB-C480-924E-E5FF-115CD9B84A6A}"/>
              </a:ext>
            </a:extLst>
          </p:cNvPr>
          <p:cNvPicPr>
            <a:picLocks noChangeAspect="1"/>
          </p:cNvPicPr>
          <p:nvPr/>
        </p:nvPicPr>
        <p:blipFill>
          <a:blip r:embed="rId3"/>
          <a:stretch>
            <a:fillRect/>
          </a:stretch>
        </p:blipFill>
        <p:spPr>
          <a:xfrm>
            <a:off x="3380801" y="1024256"/>
            <a:ext cx="5522274" cy="1132287"/>
          </a:xfrm>
          <a:prstGeom prst="rect">
            <a:avLst/>
          </a:prstGeom>
        </p:spPr>
      </p:pic>
      <p:pic>
        <p:nvPicPr>
          <p:cNvPr id="7" name="Picture 6">
            <a:extLst>
              <a:ext uri="{FF2B5EF4-FFF2-40B4-BE49-F238E27FC236}">
                <a16:creationId xmlns:a16="http://schemas.microsoft.com/office/drawing/2014/main" id="{F034DA29-FC1F-ADFC-9103-F957D7AC9351}"/>
              </a:ext>
            </a:extLst>
          </p:cNvPr>
          <p:cNvPicPr>
            <a:picLocks noChangeAspect="1"/>
          </p:cNvPicPr>
          <p:nvPr/>
        </p:nvPicPr>
        <p:blipFill>
          <a:blip r:embed="rId4"/>
          <a:stretch>
            <a:fillRect/>
          </a:stretch>
        </p:blipFill>
        <p:spPr>
          <a:xfrm>
            <a:off x="0" y="2267903"/>
            <a:ext cx="9144000" cy="1180066"/>
          </a:xfrm>
          <a:prstGeom prst="rect">
            <a:avLst/>
          </a:prstGeom>
        </p:spPr>
      </p:pic>
    </p:spTree>
    <p:extLst>
      <p:ext uri="{BB962C8B-B14F-4D97-AF65-F5344CB8AC3E}">
        <p14:creationId xmlns:p14="http://schemas.microsoft.com/office/powerpoint/2010/main" val="3946498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v3 </a:t>
            </a:r>
            <a:r>
              <a:rPr lang="en"/>
              <a:t>(Trello screenshot)</a:t>
            </a:r>
            <a:endParaRPr/>
          </a:p>
        </p:txBody>
      </p:sp>
      <p:pic>
        <p:nvPicPr>
          <p:cNvPr id="4" name="Picture 3">
            <a:extLst>
              <a:ext uri="{FF2B5EF4-FFF2-40B4-BE49-F238E27FC236}">
                <a16:creationId xmlns:a16="http://schemas.microsoft.com/office/drawing/2014/main" id="{FB440630-0EC9-0677-75E8-807D8C00CAD6}"/>
              </a:ext>
            </a:extLst>
          </p:cNvPr>
          <p:cNvPicPr>
            <a:picLocks noChangeAspect="1"/>
          </p:cNvPicPr>
          <p:nvPr/>
        </p:nvPicPr>
        <p:blipFill>
          <a:blip r:embed="rId3"/>
          <a:stretch>
            <a:fillRect/>
          </a:stretch>
        </p:blipFill>
        <p:spPr>
          <a:xfrm>
            <a:off x="0" y="1571158"/>
            <a:ext cx="9144000" cy="2556769"/>
          </a:xfrm>
          <a:prstGeom prst="rect">
            <a:avLst/>
          </a:prstGeom>
        </p:spPr>
      </p:pic>
    </p:spTree>
    <p:extLst>
      <p:ext uri="{BB962C8B-B14F-4D97-AF65-F5344CB8AC3E}">
        <p14:creationId xmlns:p14="http://schemas.microsoft.com/office/powerpoint/2010/main" val="44732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v3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789275472"/>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NZ" sz="1200"/>
                        <a:t>Prints test details on separate lines and has good formatting too</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663BB51-8009-7742-123F-8058615DA8EC}"/>
              </a:ext>
            </a:extLst>
          </p:cNvPr>
          <p:cNvPicPr>
            <a:picLocks noChangeAspect="1"/>
          </p:cNvPicPr>
          <p:nvPr/>
        </p:nvPicPr>
        <p:blipFill>
          <a:blip r:embed="rId3"/>
          <a:stretch>
            <a:fillRect/>
          </a:stretch>
        </p:blipFill>
        <p:spPr>
          <a:xfrm>
            <a:off x="664804" y="2446301"/>
            <a:ext cx="8096721" cy="1266267"/>
          </a:xfrm>
          <a:prstGeom prst="rect">
            <a:avLst/>
          </a:prstGeom>
        </p:spPr>
      </p:pic>
      <p:pic>
        <p:nvPicPr>
          <p:cNvPr id="5" name="Picture 4">
            <a:extLst>
              <a:ext uri="{FF2B5EF4-FFF2-40B4-BE49-F238E27FC236}">
                <a16:creationId xmlns:a16="http://schemas.microsoft.com/office/drawing/2014/main" id="{6271B5C8-4DCA-ECB0-59BF-D036C1185D99}"/>
              </a:ext>
            </a:extLst>
          </p:cNvPr>
          <p:cNvPicPr>
            <a:picLocks noChangeAspect="1"/>
          </p:cNvPicPr>
          <p:nvPr/>
        </p:nvPicPr>
        <p:blipFill>
          <a:blip r:embed="rId4"/>
          <a:stretch>
            <a:fillRect/>
          </a:stretch>
        </p:blipFill>
        <p:spPr>
          <a:xfrm>
            <a:off x="0" y="1341247"/>
            <a:ext cx="8973802" cy="1105054"/>
          </a:xfrm>
          <a:prstGeom prst="rect">
            <a:avLst/>
          </a:prstGeom>
        </p:spPr>
      </p:pic>
      <p:pic>
        <p:nvPicPr>
          <p:cNvPr id="7" name="Picture 6">
            <a:extLst>
              <a:ext uri="{FF2B5EF4-FFF2-40B4-BE49-F238E27FC236}">
                <a16:creationId xmlns:a16="http://schemas.microsoft.com/office/drawing/2014/main" id="{BF861C62-46A5-3E25-AED5-72E6F5217765}"/>
              </a:ext>
            </a:extLst>
          </p:cNvPr>
          <p:cNvPicPr>
            <a:picLocks noChangeAspect="1"/>
          </p:cNvPicPr>
          <p:nvPr/>
        </p:nvPicPr>
        <p:blipFill>
          <a:blip r:embed="rId5"/>
          <a:stretch>
            <a:fillRect/>
          </a:stretch>
        </p:blipFill>
        <p:spPr>
          <a:xfrm>
            <a:off x="828790" y="1528306"/>
            <a:ext cx="7316221" cy="228632"/>
          </a:xfrm>
          <a:prstGeom prst="rect">
            <a:avLst/>
          </a:prstGeom>
        </p:spPr>
      </p:pic>
    </p:spTree>
    <p:extLst>
      <p:ext uri="{BB962C8B-B14F-4D97-AF65-F5344CB8AC3E}">
        <p14:creationId xmlns:p14="http://schemas.microsoft.com/office/powerpoint/2010/main" val="370029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v4 </a:t>
            </a:r>
            <a:r>
              <a:rPr lang="en"/>
              <a:t>(Trello screenshot)</a:t>
            </a:r>
            <a:endParaRPr/>
          </a:p>
        </p:txBody>
      </p:sp>
      <p:pic>
        <p:nvPicPr>
          <p:cNvPr id="3" name="Picture 2">
            <a:extLst>
              <a:ext uri="{FF2B5EF4-FFF2-40B4-BE49-F238E27FC236}">
                <a16:creationId xmlns:a16="http://schemas.microsoft.com/office/drawing/2014/main" id="{D9561E35-C3DA-0404-EE2D-79B6008BD773}"/>
              </a:ext>
            </a:extLst>
          </p:cNvPr>
          <p:cNvPicPr>
            <a:picLocks noChangeAspect="1"/>
          </p:cNvPicPr>
          <p:nvPr/>
        </p:nvPicPr>
        <p:blipFill>
          <a:blip r:embed="rId3"/>
          <a:stretch>
            <a:fillRect/>
          </a:stretch>
        </p:blipFill>
        <p:spPr>
          <a:xfrm>
            <a:off x="311701" y="1441295"/>
            <a:ext cx="8520599" cy="3702205"/>
          </a:xfrm>
          <a:prstGeom prst="rect">
            <a:avLst/>
          </a:prstGeom>
        </p:spPr>
      </p:pic>
    </p:spTree>
    <p:extLst>
      <p:ext uri="{BB962C8B-B14F-4D97-AF65-F5344CB8AC3E}">
        <p14:creationId xmlns:p14="http://schemas.microsoft.com/office/powerpoint/2010/main" val="2223223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v4 </a:t>
            </a:r>
            <a:r>
              <a:rPr lang="en"/>
              <a:t>(?and screenshot)</a:t>
            </a:r>
            <a:endParaRPr/>
          </a:p>
        </p:txBody>
      </p:sp>
      <p:graphicFrame>
        <p:nvGraphicFramePr>
          <p:cNvPr id="79" name="Google Shape;79;p17"/>
          <p:cNvGraphicFramePr/>
          <p:nvPr>
            <p:extLst>
              <p:ext uri="{D42A27DB-BD31-4B8C-83A1-F6EECF244321}">
                <p14:modId xmlns:p14="http://schemas.microsoft.com/office/powerpoint/2010/main" val="4003695455"/>
              </p:ext>
            </p:extLst>
          </p:nvPr>
        </p:nvGraphicFramePr>
        <p:xfrm>
          <a:off x="311700" y="3975246"/>
          <a:ext cx="8520600" cy="10057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200"/>
                        <a:t>Ran test data</a:t>
                      </a:r>
                      <a:endParaRPr sz="1200"/>
                    </a:p>
                  </a:txBody>
                  <a:tcPr marL="91425" marR="91425" marT="91425" marB="91425"/>
                </a:tc>
                <a:tc>
                  <a:txBody>
                    <a:bodyPr/>
                    <a:lstStyle/>
                    <a:p>
                      <a:pPr marL="0" lvl="0" indent="0" algn="l" rtl="0">
                        <a:spcBef>
                          <a:spcPts val="0"/>
                        </a:spcBef>
                        <a:spcAft>
                          <a:spcPts val="0"/>
                        </a:spcAft>
                        <a:buNone/>
                      </a:pPr>
                      <a:r>
                        <a:rPr lang="en-US" sz="1200"/>
                        <a:t>The function prints details on separate lines with</a:t>
                      </a:r>
                    </a:p>
                    <a:p>
                      <a:pPr marL="0" lvl="0" indent="0" algn="l" rtl="0">
                        <a:spcBef>
                          <a:spcPts val="0"/>
                        </a:spcBef>
                        <a:spcAft>
                          <a:spcPts val="0"/>
                        </a:spcAft>
                        <a:buNone/>
                      </a:pPr>
                      <a:r>
                        <a:rPr lang="en-US" sz="1200"/>
                        <a:t>formatting, calculated cost was correct too</a:t>
                      </a:r>
                      <a:endParaRPr lang="en-NZ" sz="1200"/>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115493D2-ED00-6F0C-F7A9-BD95460AC05B}"/>
              </a:ext>
            </a:extLst>
          </p:cNvPr>
          <p:cNvPicPr>
            <a:picLocks noChangeAspect="1"/>
          </p:cNvPicPr>
          <p:nvPr/>
        </p:nvPicPr>
        <p:blipFill>
          <a:blip r:embed="rId3"/>
          <a:stretch>
            <a:fillRect/>
          </a:stretch>
        </p:blipFill>
        <p:spPr>
          <a:xfrm>
            <a:off x="311700" y="2348645"/>
            <a:ext cx="6089434" cy="1518906"/>
          </a:xfrm>
          <a:prstGeom prst="rect">
            <a:avLst/>
          </a:prstGeom>
        </p:spPr>
      </p:pic>
      <p:pic>
        <p:nvPicPr>
          <p:cNvPr id="4" name="Picture 3">
            <a:extLst>
              <a:ext uri="{FF2B5EF4-FFF2-40B4-BE49-F238E27FC236}">
                <a16:creationId xmlns:a16="http://schemas.microsoft.com/office/drawing/2014/main" id="{39EE14B0-6875-1BD7-6415-3C27CAC1BD4C}"/>
              </a:ext>
            </a:extLst>
          </p:cNvPr>
          <p:cNvPicPr>
            <a:picLocks noChangeAspect="1"/>
          </p:cNvPicPr>
          <p:nvPr/>
        </p:nvPicPr>
        <p:blipFill>
          <a:blip r:embed="rId4"/>
          <a:stretch>
            <a:fillRect/>
          </a:stretch>
        </p:blipFill>
        <p:spPr>
          <a:xfrm>
            <a:off x="3274724" y="1275949"/>
            <a:ext cx="5620731" cy="1690357"/>
          </a:xfrm>
          <a:prstGeom prst="rect">
            <a:avLst/>
          </a:prstGeom>
        </p:spPr>
      </p:pic>
    </p:spTree>
    <p:extLst>
      <p:ext uri="{BB962C8B-B14F-4D97-AF65-F5344CB8AC3E}">
        <p14:creationId xmlns:p14="http://schemas.microsoft.com/office/powerpoint/2010/main" val="8823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a:t>
            </a:r>
            <a:r>
              <a:rPr lang="en-NZ"/>
              <a:t>Printing out Order – v5 </a:t>
            </a:r>
            <a:r>
              <a:rPr lang="en"/>
              <a:t>(Trello screenshot)</a:t>
            </a:r>
            <a:endParaRPr/>
          </a:p>
        </p:txBody>
      </p:sp>
      <p:pic>
        <p:nvPicPr>
          <p:cNvPr id="3" name="Picture 2">
            <a:extLst>
              <a:ext uri="{FF2B5EF4-FFF2-40B4-BE49-F238E27FC236}">
                <a16:creationId xmlns:a16="http://schemas.microsoft.com/office/drawing/2014/main" id="{9E2111B6-4FF7-A613-D865-9AF6E029A368}"/>
              </a:ext>
            </a:extLst>
          </p:cNvPr>
          <p:cNvPicPr>
            <a:picLocks noChangeAspect="1"/>
          </p:cNvPicPr>
          <p:nvPr/>
        </p:nvPicPr>
        <p:blipFill>
          <a:blip r:embed="rId3"/>
          <a:stretch>
            <a:fillRect/>
          </a:stretch>
        </p:blipFill>
        <p:spPr>
          <a:xfrm>
            <a:off x="420825" y="1260697"/>
            <a:ext cx="8000642" cy="3882803"/>
          </a:xfrm>
          <a:prstGeom prst="rect">
            <a:avLst/>
          </a:prstGeom>
        </p:spPr>
      </p:pic>
    </p:spTree>
    <p:extLst>
      <p:ext uri="{BB962C8B-B14F-4D97-AF65-F5344CB8AC3E}">
        <p14:creationId xmlns:p14="http://schemas.microsoft.com/office/powerpoint/2010/main" val="103577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7  - Test Plan </a:t>
            </a:r>
            <a:r>
              <a:rPr lang="en-NZ"/>
              <a:t>Printing out Order – v5 </a:t>
            </a:r>
            <a:r>
              <a:rPr lang="en"/>
              <a:t>(?and screenshot)</a:t>
            </a:r>
            <a:endParaRPr/>
          </a:p>
        </p:txBody>
      </p:sp>
      <p:graphicFrame>
        <p:nvGraphicFramePr>
          <p:cNvPr id="79" name="Google Shape;79;p17"/>
          <p:cNvGraphicFramePr/>
          <p:nvPr>
            <p:extLst>
              <p:ext uri="{D42A27DB-BD31-4B8C-83A1-F6EECF244321}">
                <p14:modId xmlns:p14="http://schemas.microsoft.com/office/powerpoint/2010/main" val="2324353732"/>
              </p:ext>
            </p:extLst>
          </p:nvPr>
        </p:nvGraphicFramePr>
        <p:xfrm>
          <a:off x="311700" y="3975246"/>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Chose Click and Collect</a:t>
                      </a:r>
                    </a:p>
                    <a:p>
                      <a:pPr marL="0" lvl="0" indent="0" algn="l" rtl="0">
                        <a:spcBef>
                          <a:spcPts val="0"/>
                        </a:spcBef>
                        <a:spcAft>
                          <a:spcPts val="0"/>
                        </a:spcAft>
                        <a:buNone/>
                      </a:pPr>
                      <a:r>
                        <a:rPr lang="en-US" sz="1200" dirty="0"/>
                        <a:t>Chose Delivery</a:t>
                      </a:r>
                    </a:p>
                    <a:p>
                      <a:pPr marL="0" lvl="0" indent="0" algn="l" rtl="0">
                        <a:spcBef>
                          <a:spcPts val="0"/>
                        </a:spcBef>
                        <a:spcAft>
                          <a:spcPts val="0"/>
                        </a:spcAft>
                        <a:buNone/>
                      </a:pPr>
                      <a:r>
                        <a:rPr lang="en-US" sz="1200" dirty="0"/>
                        <a:t>Delivery Charge is added</a:t>
                      </a:r>
                      <a:endParaRPr sz="1200" dirty="0"/>
                    </a:p>
                  </a:txBody>
                  <a:tcPr marL="91425" marR="91425" marT="91425" marB="91425"/>
                </a:tc>
                <a:tc>
                  <a:txBody>
                    <a:bodyPr/>
                    <a:lstStyle/>
                    <a:p>
                      <a:pPr marL="0" lvl="0" indent="0" algn="l" rtl="0">
                        <a:spcBef>
                          <a:spcPts val="0"/>
                        </a:spcBef>
                        <a:spcAft>
                          <a:spcPts val="0"/>
                        </a:spcAft>
                        <a:buNone/>
                      </a:pPr>
                      <a:r>
                        <a:rPr lang="en-US" sz="1200" dirty="0"/>
                        <a:t>Click and Collect Worked – Prints Name and Phone</a:t>
                      </a:r>
                    </a:p>
                    <a:p>
                      <a:pPr marL="0" lvl="0" indent="0" algn="l" rtl="0">
                        <a:spcBef>
                          <a:spcPts val="0"/>
                        </a:spcBef>
                        <a:spcAft>
                          <a:spcPts val="0"/>
                        </a:spcAft>
                        <a:buNone/>
                      </a:pPr>
                      <a:r>
                        <a:rPr lang="en-US" sz="1200" dirty="0"/>
                        <a:t>Delivery Worked – Prints Name, Phone and Address</a:t>
                      </a:r>
                    </a:p>
                    <a:p>
                      <a:pPr marL="0" lvl="0" indent="0" algn="l" rtl="0">
                        <a:spcBef>
                          <a:spcPts val="0"/>
                        </a:spcBef>
                        <a:spcAft>
                          <a:spcPts val="0"/>
                        </a:spcAft>
                        <a:buNone/>
                      </a:pPr>
                      <a:r>
                        <a:rPr lang="en-US" sz="1200" dirty="0"/>
                        <a:t>Delivery Charge added when delivery is less than 5 items</a:t>
                      </a:r>
                      <a:endParaRPr lang="en-NZ" sz="12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5215CD-DBB6-0603-AC02-F8CD9BEC4F2D}"/>
              </a:ext>
            </a:extLst>
          </p:cNvPr>
          <p:cNvPicPr>
            <a:picLocks noChangeAspect="1"/>
          </p:cNvPicPr>
          <p:nvPr/>
        </p:nvPicPr>
        <p:blipFill>
          <a:blip r:embed="rId3"/>
          <a:stretch>
            <a:fillRect/>
          </a:stretch>
        </p:blipFill>
        <p:spPr>
          <a:xfrm>
            <a:off x="5970489" y="982960"/>
            <a:ext cx="2876303" cy="1589932"/>
          </a:xfrm>
          <a:prstGeom prst="rect">
            <a:avLst/>
          </a:prstGeom>
        </p:spPr>
      </p:pic>
      <p:pic>
        <p:nvPicPr>
          <p:cNvPr id="5" name="Picture 4">
            <a:extLst>
              <a:ext uri="{FF2B5EF4-FFF2-40B4-BE49-F238E27FC236}">
                <a16:creationId xmlns:a16="http://schemas.microsoft.com/office/drawing/2014/main" id="{F2487FD0-A438-3332-5BC0-8DB52C9A7115}"/>
              </a:ext>
            </a:extLst>
          </p:cNvPr>
          <p:cNvPicPr>
            <a:picLocks noChangeAspect="1"/>
          </p:cNvPicPr>
          <p:nvPr/>
        </p:nvPicPr>
        <p:blipFill>
          <a:blip r:embed="rId4"/>
          <a:stretch>
            <a:fillRect/>
          </a:stretch>
        </p:blipFill>
        <p:spPr>
          <a:xfrm>
            <a:off x="623206" y="1507294"/>
            <a:ext cx="5347283" cy="1018865"/>
          </a:xfrm>
          <a:prstGeom prst="rect">
            <a:avLst/>
          </a:prstGeom>
        </p:spPr>
      </p:pic>
      <p:pic>
        <p:nvPicPr>
          <p:cNvPr id="7" name="Picture 6">
            <a:extLst>
              <a:ext uri="{FF2B5EF4-FFF2-40B4-BE49-F238E27FC236}">
                <a16:creationId xmlns:a16="http://schemas.microsoft.com/office/drawing/2014/main" id="{888DCD2A-622D-B521-5504-790BCDEA15C5}"/>
              </a:ext>
            </a:extLst>
          </p:cNvPr>
          <p:cNvPicPr>
            <a:picLocks noChangeAspect="1"/>
          </p:cNvPicPr>
          <p:nvPr/>
        </p:nvPicPr>
        <p:blipFill>
          <a:blip r:embed="rId5"/>
          <a:stretch>
            <a:fillRect/>
          </a:stretch>
        </p:blipFill>
        <p:spPr>
          <a:xfrm>
            <a:off x="623206" y="2735832"/>
            <a:ext cx="4659900" cy="1192681"/>
          </a:xfrm>
          <a:prstGeom prst="rect">
            <a:avLst/>
          </a:prstGeom>
        </p:spPr>
      </p:pic>
    </p:spTree>
    <p:extLst>
      <p:ext uri="{BB962C8B-B14F-4D97-AF65-F5344CB8AC3E}">
        <p14:creationId xmlns:p14="http://schemas.microsoft.com/office/powerpoint/2010/main" val="37049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 </a:t>
            </a:r>
            <a:r>
              <a:rPr lang="en" dirty="0"/>
              <a:t>(Trello screenshot)</a:t>
            </a:r>
            <a:endParaRPr dirty="0"/>
          </a:p>
        </p:txBody>
      </p:sp>
      <p:pic>
        <p:nvPicPr>
          <p:cNvPr id="4" name="Picture 3">
            <a:extLst>
              <a:ext uri="{FF2B5EF4-FFF2-40B4-BE49-F238E27FC236}">
                <a16:creationId xmlns:a16="http://schemas.microsoft.com/office/drawing/2014/main" id="{FFCF5B72-30F2-3C4B-9D95-C3A2B9F5B98D}"/>
              </a:ext>
            </a:extLst>
          </p:cNvPr>
          <p:cNvPicPr>
            <a:picLocks noChangeAspect="1"/>
          </p:cNvPicPr>
          <p:nvPr/>
        </p:nvPicPr>
        <p:blipFill>
          <a:blip r:embed="rId3"/>
          <a:stretch>
            <a:fillRect/>
          </a:stretch>
        </p:blipFill>
        <p:spPr>
          <a:xfrm>
            <a:off x="0" y="1258181"/>
            <a:ext cx="9144000" cy="3167063"/>
          </a:xfrm>
          <a:prstGeom prst="rect">
            <a:avLst/>
          </a:prstGeom>
        </p:spPr>
      </p:pic>
    </p:spTree>
    <p:extLst>
      <p:ext uri="{BB962C8B-B14F-4D97-AF65-F5344CB8AC3E}">
        <p14:creationId xmlns:p14="http://schemas.microsoft.com/office/powerpoint/2010/main" val="2570598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74935035"/>
              </p:ext>
            </p:extLst>
          </p:nvPr>
        </p:nvGraphicFramePr>
        <p:xfrm>
          <a:off x="311700" y="3810034"/>
          <a:ext cx="8520600" cy="140205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t>Test Case</a:t>
                      </a:r>
                      <a:endParaRPr sz="1100" b="1" dirty="0"/>
                    </a:p>
                  </a:txBody>
                  <a:tcPr marL="91425" marR="91425" marT="91425" marB="91425">
                    <a:solidFill>
                      <a:srgbClr val="CCCCCC"/>
                    </a:solidFill>
                  </a:tcPr>
                </a:tc>
                <a:tc>
                  <a:txBody>
                    <a:bodyPr/>
                    <a:lstStyle/>
                    <a:p>
                      <a:pPr marL="0" lvl="0" indent="0" algn="l" rtl="0">
                        <a:spcBef>
                          <a:spcPts val="0"/>
                        </a:spcBef>
                        <a:spcAft>
                          <a:spcPts val="0"/>
                        </a:spcAft>
                        <a:buNone/>
                      </a:pPr>
                      <a:r>
                        <a:rPr lang="en" sz="1100" b="1"/>
                        <a:t>Expected Values</a:t>
                      </a:r>
                      <a:endParaRPr sz="11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t>Entered 1 Chose Confirm</a:t>
                      </a:r>
                    </a:p>
                    <a:p>
                      <a:pPr marL="0" lvl="0" indent="0" algn="l" rtl="0">
                        <a:spcBef>
                          <a:spcPts val="0"/>
                        </a:spcBef>
                        <a:spcAft>
                          <a:spcPts val="0"/>
                        </a:spcAft>
                        <a:buNone/>
                      </a:pPr>
                      <a:r>
                        <a:rPr lang="en-US" sz="1100" dirty="0"/>
                        <a:t>Entered 2 Chose Cancel</a:t>
                      </a:r>
                    </a:p>
                    <a:p>
                      <a:pPr marL="0" lvl="0" indent="0" algn="l" rtl="0">
                        <a:spcBef>
                          <a:spcPts val="0"/>
                        </a:spcBef>
                        <a:spcAft>
                          <a:spcPts val="0"/>
                        </a:spcAft>
                        <a:buNone/>
                      </a:pPr>
                      <a:r>
                        <a:rPr lang="en-US" sz="1100" dirty="0"/>
                        <a:t>Entered 4</a:t>
                      </a:r>
                    </a:p>
                    <a:p>
                      <a:pPr marL="0" lvl="0" indent="0" algn="l" rtl="0">
                        <a:spcBef>
                          <a:spcPts val="0"/>
                        </a:spcBef>
                        <a:spcAft>
                          <a:spcPts val="0"/>
                        </a:spcAft>
                        <a:buNone/>
                      </a:pPr>
                      <a:r>
                        <a:rPr lang="en-US" sz="1100" dirty="0"/>
                        <a:t>Invalid entry entered s</a:t>
                      </a:r>
                      <a:endParaRPr sz="1100" dirty="0"/>
                    </a:p>
                  </a:txBody>
                  <a:tcPr marL="91425" marR="91425" marT="91425" marB="91425"/>
                </a:tc>
                <a:tc>
                  <a:txBody>
                    <a:bodyPr/>
                    <a:lstStyle/>
                    <a:p>
                      <a:pPr marL="0" lvl="0" indent="0" algn="l" rtl="0">
                        <a:spcBef>
                          <a:spcPts val="0"/>
                        </a:spcBef>
                        <a:spcAft>
                          <a:spcPts val="0"/>
                        </a:spcAft>
                        <a:buNone/>
                      </a:pPr>
                      <a:r>
                        <a:rPr lang="en-US" sz="1100" dirty="0"/>
                        <a:t>Confirm Worked – printed "Confirmed"</a:t>
                      </a:r>
                    </a:p>
                    <a:p>
                      <a:pPr marL="0" lvl="0" indent="0" algn="l" rtl="0">
                        <a:spcBef>
                          <a:spcPts val="0"/>
                        </a:spcBef>
                        <a:spcAft>
                          <a:spcPts val="0"/>
                        </a:spcAft>
                        <a:buNone/>
                      </a:pPr>
                      <a:r>
                        <a:rPr lang="en-US" sz="1100" dirty="0"/>
                        <a:t>Cancel Worked – printed "Cancelled"</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D562BA8-80A7-9D0B-1890-5F72EF6A87D3}"/>
              </a:ext>
            </a:extLst>
          </p:cNvPr>
          <p:cNvPicPr>
            <a:picLocks noChangeAspect="1"/>
          </p:cNvPicPr>
          <p:nvPr/>
        </p:nvPicPr>
        <p:blipFill>
          <a:blip r:embed="rId3"/>
          <a:stretch>
            <a:fillRect/>
          </a:stretch>
        </p:blipFill>
        <p:spPr>
          <a:xfrm>
            <a:off x="4572000" y="1022205"/>
            <a:ext cx="3488267" cy="2775256"/>
          </a:xfrm>
          <a:prstGeom prst="rect">
            <a:avLst/>
          </a:prstGeom>
        </p:spPr>
      </p:pic>
      <p:pic>
        <p:nvPicPr>
          <p:cNvPr id="8" name="Picture 7">
            <a:extLst>
              <a:ext uri="{FF2B5EF4-FFF2-40B4-BE49-F238E27FC236}">
                <a16:creationId xmlns:a16="http://schemas.microsoft.com/office/drawing/2014/main" id="{C64CC9C9-13CA-C2BE-9816-3FF5460E3E86}"/>
              </a:ext>
            </a:extLst>
          </p:cNvPr>
          <p:cNvPicPr>
            <a:picLocks noChangeAspect="1"/>
          </p:cNvPicPr>
          <p:nvPr/>
        </p:nvPicPr>
        <p:blipFill>
          <a:blip r:embed="rId4"/>
          <a:stretch>
            <a:fillRect/>
          </a:stretch>
        </p:blipFill>
        <p:spPr>
          <a:xfrm>
            <a:off x="2536354" y="1123805"/>
            <a:ext cx="1471396" cy="2477351"/>
          </a:xfrm>
          <a:prstGeom prst="rect">
            <a:avLst/>
          </a:prstGeom>
        </p:spPr>
      </p:pic>
    </p:spTree>
    <p:extLst>
      <p:ext uri="{BB962C8B-B14F-4D97-AF65-F5344CB8AC3E}">
        <p14:creationId xmlns:p14="http://schemas.microsoft.com/office/powerpoint/2010/main" val="1731895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 </a:t>
            </a:r>
            <a:r>
              <a:rPr lang="en" dirty="0"/>
              <a:t>(Trello screenshot)</a:t>
            </a:r>
            <a:endParaRPr dirty="0"/>
          </a:p>
        </p:txBody>
      </p:sp>
      <p:pic>
        <p:nvPicPr>
          <p:cNvPr id="3" name="Picture 2">
            <a:extLst>
              <a:ext uri="{FF2B5EF4-FFF2-40B4-BE49-F238E27FC236}">
                <a16:creationId xmlns:a16="http://schemas.microsoft.com/office/drawing/2014/main" id="{D00384C7-9222-09B1-6267-62970231C65E}"/>
              </a:ext>
            </a:extLst>
          </p:cNvPr>
          <p:cNvPicPr>
            <a:picLocks noChangeAspect="1"/>
          </p:cNvPicPr>
          <p:nvPr/>
        </p:nvPicPr>
        <p:blipFill>
          <a:blip r:embed="rId3"/>
          <a:stretch>
            <a:fillRect/>
          </a:stretch>
        </p:blipFill>
        <p:spPr>
          <a:xfrm>
            <a:off x="0" y="1348067"/>
            <a:ext cx="9144000" cy="2447365"/>
          </a:xfrm>
          <a:prstGeom prst="rect">
            <a:avLst/>
          </a:prstGeom>
        </p:spPr>
      </p:pic>
    </p:spTree>
    <p:extLst>
      <p:ext uri="{BB962C8B-B14F-4D97-AF65-F5344CB8AC3E}">
        <p14:creationId xmlns:p14="http://schemas.microsoft.com/office/powerpoint/2010/main" val="133500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lnSpc>
                <a:spcPct val="114999"/>
              </a:lnSpc>
              <a:buNone/>
            </a:pPr>
            <a:r>
              <a:rPr lang="en-US"/>
              <a:t>To ensure the user can recover from errors I will be using value error code and the validation code to inform the user as soon as an incorrect or in-valid code has been entered</a:t>
            </a:r>
          </a:p>
          <a:p>
            <a:pPr marL="114300" indent="0">
              <a:buNone/>
            </a:pPr>
            <a:endParaRPr lang="en-NZ"/>
          </a:p>
        </p:txBody>
      </p:sp>
    </p:spTree>
    <p:extLst>
      <p:ext uri="{BB962C8B-B14F-4D97-AF65-F5344CB8AC3E}">
        <p14:creationId xmlns:p14="http://schemas.microsoft.com/office/powerpoint/2010/main" val="167409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8 </a:t>
            </a:r>
            <a:r>
              <a:rPr lang="en-NZ" dirty="0"/>
              <a:t>Confirming Order –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05028532"/>
              </p:ext>
            </p:extLst>
          </p:nvPr>
        </p:nvGraphicFramePr>
        <p:xfrm>
          <a:off x="311700" y="3179028"/>
          <a:ext cx="8832300" cy="198114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Chose Confirm</a:t>
                      </a:r>
                    </a:p>
                    <a:p>
                      <a:pPr marL="0" lvl="0" indent="0" algn="l" rtl="0">
                        <a:spcBef>
                          <a:spcPts val="0"/>
                        </a:spcBef>
                        <a:spcAft>
                          <a:spcPts val="0"/>
                        </a:spcAft>
                        <a:buNone/>
                      </a:pPr>
                      <a:r>
                        <a:rPr lang="en-US" sz="1200" dirty="0"/>
                        <a:t>Entered 2 Chose Cancel</a:t>
                      </a:r>
                    </a:p>
                    <a:p>
                      <a:pPr marL="0" lvl="0" indent="0" algn="l" rtl="0">
                        <a:spcBef>
                          <a:spcPts val="0"/>
                        </a:spcBef>
                        <a:spcAft>
                          <a:spcPts val="0"/>
                        </a:spcAft>
                        <a:buNone/>
                      </a:pPr>
                      <a:r>
                        <a:rPr lang="en-US" sz="1200" dirty="0"/>
                        <a:t>Entered  number 7</a:t>
                      </a:r>
                    </a:p>
                    <a:p>
                      <a:pPr marL="0" lvl="0" indent="0" algn="l" rtl="0">
                        <a:spcBef>
                          <a:spcPts val="0"/>
                        </a:spcBef>
                        <a:spcAft>
                          <a:spcPts val="0"/>
                        </a:spcAft>
                        <a:buNone/>
                      </a:pPr>
                      <a:r>
                        <a:rPr lang="en-US" sz="1200" dirty="0"/>
                        <a:t>Invalid entry</a:t>
                      </a:r>
                    </a:p>
                    <a:p>
                      <a:pPr marL="0" lvl="0" indent="0" algn="l" rtl="0">
                        <a:spcBef>
                          <a:spcPts val="0"/>
                        </a:spcBef>
                        <a:spcAft>
                          <a:spcPts val="0"/>
                        </a:spcAft>
                        <a:buNone/>
                      </a:pPr>
                      <a:r>
                        <a:rPr lang="en-US" sz="1200" dirty="0" err="1"/>
                        <a:t>Speicla</a:t>
                      </a:r>
                      <a:r>
                        <a:rPr lang="en-US" sz="1200" dirty="0"/>
                        <a:t> Character</a:t>
                      </a:r>
                      <a:endParaRPr sz="1200" dirty="0"/>
                    </a:p>
                  </a:txBody>
                  <a:tcPr marL="91425" marR="91425" marT="91425" marB="91425"/>
                </a:tc>
                <a:tc>
                  <a:txBody>
                    <a:bodyPr/>
                    <a:lstStyle/>
                    <a:p>
                      <a:pPr marL="0" lvl="0" indent="0" algn="l" rtl="0">
                        <a:spcBef>
                          <a:spcPts val="0"/>
                        </a:spcBef>
                        <a:spcAft>
                          <a:spcPts val="0"/>
                        </a:spcAft>
                        <a:buNone/>
                      </a:pPr>
                      <a:r>
                        <a:rPr lang="en-US" sz="1100" dirty="0"/>
                        <a:t>Confirm Worked – printed "Confirmed" “Your burger is being made "It will be ready soon"</a:t>
                      </a:r>
                    </a:p>
                    <a:p>
                      <a:pPr marL="0" lvl="0" indent="0" algn="l" rtl="0">
                        <a:spcBef>
                          <a:spcPts val="0"/>
                        </a:spcBef>
                        <a:spcAft>
                          <a:spcPts val="0"/>
                        </a:spcAft>
                        <a:buNone/>
                      </a:pPr>
                      <a:r>
                        <a:rPr lang="en-US" sz="1100" dirty="0"/>
                        <a:t>Cancel Worked – printed "Cancelled" "You can restart your order or exit the</a:t>
                      </a:r>
                    </a:p>
                    <a:p>
                      <a:pPr marL="0" lvl="0" indent="0" algn="l" rtl="0">
                        <a:spcBef>
                          <a:spcPts val="0"/>
                        </a:spcBef>
                        <a:spcAft>
                          <a:spcPts val="0"/>
                        </a:spcAft>
                        <a:buNone/>
                      </a:pPr>
                      <a:r>
                        <a:rPr lang="en-US" sz="1100" dirty="0"/>
                        <a:t>Bot</a:t>
                      </a:r>
                    </a:p>
                    <a:p>
                      <a:pPr marL="0" lvl="0" indent="0" algn="l" rtl="0">
                        <a:spcBef>
                          <a:spcPts val="0"/>
                        </a:spcBef>
                        <a:spcAft>
                          <a:spcPts val="0"/>
                        </a:spcAft>
                        <a:buNone/>
                      </a:pPr>
                      <a:r>
                        <a:rPr lang="en-US" sz="1100" dirty="0"/>
                        <a:t>Printed "Number must be 1 or 2" and asked for input again</a:t>
                      </a:r>
                    </a:p>
                    <a:p>
                      <a:pPr marL="0" lvl="0" indent="0" algn="l" rtl="0">
                        <a:spcBef>
                          <a:spcPts val="0"/>
                        </a:spcBef>
                        <a:spcAft>
                          <a:spcPts val="0"/>
                        </a:spcAft>
                        <a:buNone/>
                      </a:pPr>
                      <a:r>
                        <a:rPr lang="en-US" sz="1100" dirty="0"/>
                        <a:t>Program prints "That was not a valid input" and asked for input again</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BF2BB651-EAE6-EDB7-567E-6D1727811869}"/>
              </a:ext>
            </a:extLst>
          </p:cNvPr>
          <p:cNvPicPr>
            <a:picLocks noChangeAspect="1"/>
          </p:cNvPicPr>
          <p:nvPr/>
        </p:nvPicPr>
        <p:blipFill>
          <a:blip r:embed="rId3"/>
          <a:stretch>
            <a:fillRect/>
          </a:stretch>
        </p:blipFill>
        <p:spPr>
          <a:xfrm>
            <a:off x="5554133" y="973902"/>
            <a:ext cx="3065125" cy="2320129"/>
          </a:xfrm>
          <a:prstGeom prst="rect">
            <a:avLst/>
          </a:prstGeom>
        </p:spPr>
      </p:pic>
      <p:pic>
        <p:nvPicPr>
          <p:cNvPr id="6" name="Picture 5">
            <a:extLst>
              <a:ext uri="{FF2B5EF4-FFF2-40B4-BE49-F238E27FC236}">
                <a16:creationId xmlns:a16="http://schemas.microsoft.com/office/drawing/2014/main" id="{200DADCA-AD8E-C855-E444-622B1B3A1AFF}"/>
              </a:ext>
            </a:extLst>
          </p:cNvPr>
          <p:cNvPicPr>
            <a:picLocks noChangeAspect="1"/>
          </p:cNvPicPr>
          <p:nvPr/>
        </p:nvPicPr>
        <p:blipFill>
          <a:blip r:embed="rId4"/>
          <a:stretch>
            <a:fillRect/>
          </a:stretch>
        </p:blipFill>
        <p:spPr>
          <a:xfrm>
            <a:off x="524742" y="1493555"/>
            <a:ext cx="1848108" cy="1800476"/>
          </a:xfrm>
          <a:prstGeom prst="rect">
            <a:avLst/>
          </a:prstGeom>
        </p:spPr>
      </p:pic>
      <p:pic>
        <p:nvPicPr>
          <p:cNvPr id="9" name="Picture 8">
            <a:extLst>
              <a:ext uri="{FF2B5EF4-FFF2-40B4-BE49-F238E27FC236}">
                <a16:creationId xmlns:a16="http://schemas.microsoft.com/office/drawing/2014/main" id="{D7763C30-9F3B-8E46-BAF9-3FEBCD75ED1D}"/>
              </a:ext>
            </a:extLst>
          </p:cNvPr>
          <p:cNvPicPr>
            <a:picLocks noChangeAspect="1"/>
          </p:cNvPicPr>
          <p:nvPr/>
        </p:nvPicPr>
        <p:blipFill>
          <a:blip r:embed="rId5"/>
          <a:stretch>
            <a:fillRect/>
          </a:stretch>
        </p:blipFill>
        <p:spPr>
          <a:xfrm>
            <a:off x="2620115" y="1217268"/>
            <a:ext cx="2437308" cy="2134585"/>
          </a:xfrm>
          <a:prstGeom prst="rect">
            <a:avLst/>
          </a:prstGeom>
        </p:spPr>
      </p:pic>
    </p:spTree>
    <p:extLst>
      <p:ext uri="{BB962C8B-B14F-4D97-AF65-F5344CB8AC3E}">
        <p14:creationId xmlns:p14="http://schemas.microsoft.com/office/powerpoint/2010/main" val="1719078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3FA1E0A8-D31C-4D3B-D653-A6254D86CA21}"/>
              </a:ext>
            </a:extLst>
          </p:cNvPr>
          <p:cNvPicPr>
            <a:picLocks noChangeAspect="1"/>
          </p:cNvPicPr>
          <p:nvPr/>
        </p:nvPicPr>
        <p:blipFill>
          <a:blip r:embed="rId3"/>
          <a:stretch>
            <a:fillRect/>
          </a:stretch>
        </p:blipFill>
        <p:spPr>
          <a:xfrm>
            <a:off x="155850" y="1228179"/>
            <a:ext cx="8832300" cy="3915321"/>
          </a:xfrm>
          <a:prstGeom prst="rect">
            <a:avLst/>
          </a:prstGeom>
        </p:spPr>
      </p:pic>
    </p:spTree>
    <p:extLst>
      <p:ext uri="{BB962C8B-B14F-4D97-AF65-F5344CB8AC3E}">
        <p14:creationId xmlns:p14="http://schemas.microsoft.com/office/powerpoint/2010/main" val="173906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1781145577"/>
              </p:ext>
            </p:extLst>
          </p:nvPr>
        </p:nvGraphicFramePr>
        <p:xfrm>
          <a:off x="311700" y="3709606"/>
          <a:ext cx="8832300" cy="164586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s</a:t>
                      </a:r>
                    </a:p>
                  </a:txBody>
                  <a:tcPr marL="91425" marR="91425" marT="91425" marB="91425"/>
                </a:tc>
                <a:tc>
                  <a:txBody>
                    <a:bodyPr/>
                    <a:lstStyle/>
                    <a:p>
                      <a:pPr marL="0" lvl="0" indent="0" algn="l" rtl="0">
                        <a:spcBef>
                          <a:spcPts val="0"/>
                        </a:spcBef>
                        <a:spcAft>
                          <a:spcPts val="0"/>
                        </a:spcAft>
                        <a:buNone/>
                      </a:pPr>
                      <a:r>
                        <a:rPr lang="en-US" sz="1100" dirty="0"/>
                        <a:t>New Order Worked – printed "New Order"</a:t>
                      </a:r>
                    </a:p>
                    <a:p>
                      <a:pPr marL="0" lvl="0" indent="0" algn="l" rtl="0">
                        <a:spcBef>
                          <a:spcPts val="0"/>
                        </a:spcBef>
                        <a:spcAft>
                          <a:spcPts val="0"/>
                        </a:spcAft>
                        <a:buNone/>
                      </a:pPr>
                      <a:r>
                        <a:rPr lang="en-US" sz="1100" dirty="0"/>
                        <a:t>Exit Bot Worked – printed "Exit Bot"</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Program prints "That was not a valid input" and asked for input again"</a:t>
                      </a:r>
                    </a:p>
                    <a:p>
                      <a:pPr marL="0" lvl="0" indent="0" algn="l" rtl="0">
                        <a:spcBef>
                          <a:spcPts val="0"/>
                        </a:spcBef>
                        <a:spcAft>
                          <a:spcPts val="0"/>
                        </a:spcAft>
                        <a:buNone/>
                      </a:pPr>
                      <a:r>
                        <a:rPr lang="en-US" sz="1100" dirty="0"/>
                        <a:t>Will need to clear the data</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30ECA3E-946D-E4EC-9B12-42CD187307F1}"/>
              </a:ext>
            </a:extLst>
          </p:cNvPr>
          <p:cNvPicPr>
            <a:picLocks noChangeAspect="1"/>
          </p:cNvPicPr>
          <p:nvPr/>
        </p:nvPicPr>
        <p:blipFill>
          <a:blip r:embed="rId3"/>
          <a:stretch>
            <a:fillRect/>
          </a:stretch>
        </p:blipFill>
        <p:spPr>
          <a:xfrm>
            <a:off x="5870723" y="1038197"/>
            <a:ext cx="2121811" cy="2480039"/>
          </a:xfrm>
          <a:prstGeom prst="rect">
            <a:avLst/>
          </a:prstGeom>
        </p:spPr>
      </p:pic>
      <p:pic>
        <p:nvPicPr>
          <p:cNvPr id="7" name="Picture 6">
            <a:extLst>
              <a:ext uri="{FF2B5EF4-FFF2-40B4-BE49-F238E27FC236}">
                <a16:creationId xmlns:a16="http://schemas.microsoft.com/office/drawing/2014/main" id="{48B0EB1B-19BB-5F8C-CCDB-D3178DEFB3E4}"/>
              </a:ext>
            </a:extLst>
          </p:cNvPr>
          <p:cNvPicPr>
            <a:picLocks noChangeAspect="1"/>
          </p:cNvPicPr>
          <p:nvPr/>
        </p:nvPicPr>
        <p:blipFill>
          <a:blip r:embed="rId4"/>
          <a:stretch>
            <a:fillRect/>
          </a:stretch>
        </p:blipFill>
        <p:spPr>
          <a:xfrm>
            <a:off x="2314222" y="1001542"/>
            <a:ext cx="3102876" cy="2553351"/>
          </a:xfrm>
          <a:prstGeom prst="rect">
            <a:avLst/>
          </a:prstGeom>
        </p:spPr>
      </p:pic>
    </p:spTree>
    <p:extLst>
      <p:ext uri="{BB962C8B-B14F-4D97-AF65-F5344CB8AC3E}">
        <p14:creationId xmlns:p14="http://schemas.microsoft.com/office/powerpoint/2010/main" val="2807010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 </a:t>
            </a:r>
            <a:r>
              <a:rPr lang="en" dirty="0"/>
              <a:t>(Trello screenshot)</a:t>
            </a:r>
            <a:endParaRPr dirty="0"/>
          </a:p>
        </p:txBody>
      </p:sp>
      <p:pic>
        <p:nvPicPr>
          <p:cNvPr id="3" name="Picture 2">
            <a:extLst>
              <a:ext uri="{FF2B5EF4-FFF2-40B4-BE49-F238E27FC236}">
                <a16:creationId xmlns:a16="http://schemas.microsoft.com/office/drawing/2014/main" id="{F4C47B4D-75CC-D114-5471-AF0CA5E4F803}"/>
              </a:ext>
            </a:extLst>
          </p:cNvPr>
          <p:cNvPicPr>
            <a:picLocks noChangeAspect="1"/>
          </p:cNvPicPr>
          <p:nvPr/>
        </p:nvPicPr>
        <p:blipFill>
          <a:blip r:embed="rId3"/>
          <a:stretch>
            <a:fillRect/>
          </a:stretch>
        </p:blipFill>
        <p:spPr>
          <a:xfrm>
            <a:off x="0" y="1270351"/>
            <a:ext cx="9144000" cy="3841205"/>
          </a:xfrm>
          <a:prstGeom prst="rect">
            <a:avLst/>
          </a:prstGeom>
        </p:spPr>
      </p:pic>
    </p:spTree>
    <p:extLst>
      <p:ext uri="{BB962C8B-B14F-4D97-AF65-F5344CB8AC3E}">
        <p14:creationId xmlns:p14="http://schemas.microsoft.com/office/powerpoint/2010/main" val="3427188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9 New Order or Exit</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978173532"/>
              </p:ext>
            </p:extLst>
          </p:nvPr>
        </p:nvGraphicFramePr>
        <p:xfrm>
          <a:off x="287895" y="3406200"/>
          <a:ext cx="8832300" cy="173730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1 – New Order</a:t>
                      </a:r>
                    </a:p>
                    <a:p>
                      <a:pPr marL="0" lvl="0" indent="0" algn="l" rtl="0">
                        <a:spcBef>
                          <a:spcPts val="0"/>
                        </a:spcBef>
                        <a:spcAft>
                          <a:spcPts val="0"/>
                        </a:spcAft>
                        <a:buNone/>
                      </a:pPr>
                      <a:r>
                        <a:rPr lang="en-US" sz="1200" dirty="0"/>
                        <a:t>Entered 2 – Exit Bot</a:t>
                      </a:r>
                    </a:p>
                    <a:p>
                      <a:pPr marL="0" lvl="0" indent="0" algn="l" rtl="0">
                        <a:spcBef>
                          <a:spcPts val="0"/>
                        </a:spcBef>
                        <a:spcAft>
                          <a:spcPts val="0"/>
                        </a:spcAft>
                        <a:buNone/>
                      </a:pPr>
                      <a:r>
                        <a:rPr lang="en-US" sz="1200" dirty="0"/>
                        <a:t>Entered f</a:t>
                      </a:r>
                    </a:p>
                    <a:p>
                      <a:pPr marL="0" lvl="0" indent="0" algn="l" rtl="0">
                        <a:spcBef>
                          <a:spcPts val="0"/>
                        </a:spcBef>
                        <a:spcAft>
                          <a:spcPts val="0"/>
                        </a:spcAft>
                        <a:buNone/>
                      </a:pPr>
                      <a:r>
                        <a:rPr lang="en-US" sz="1200" dirty="0"/>
                        <a:t>Entered number 11</a:t>
                      </a:r>
                    </a:p>
                    <a:p>
                      <a:pPr marL="0" lvl="0" indent="0" algn="l" rtl="0">
                        <a:spcBef>
                          <a:spcPts val="0"/>
                        </a:spcBef>
                        <a:spcAft>
                          <a:spcPts val="0"/>
                        </a:spcAft>
                        <a:buNone/>
                      </a:pPr>
                      <a:r>
                        <a:rPr lang="en-US" sz="1200" dirty="0"/>
                        <a:t>Data remains in order –</a:t>
                      </a:r>
                    </a:p>
                    <a:p>
                      <a:pPr marL="0" lvl="0" indent="0" algn="l" rtl="0">
                        <a:spcBef>
                          <a:spcPts val="0"/>
                        </a:spcBef>
                        <a:spcAft>
                          <a:spcPts val="0"/>
                        </a:spcAft>
                        <a:buNone/>
                      </a:pPr>
                      <a:r>
                        <a:rPr lang="en-US" sz="1200" dirty="0"/>
                        <a:t>lists and costs</a:t>
                      </a:r>
                    </a:p>
                  </a:txBody>
                  <a:tcPr marL="91425" marR="91425" marT="91425" marB="91425"/>
                </a:tc>
                <a:tc>
                  <a:txBody>
                    <a:bodyPr/>
                    <a:lstStyle/>
                    <a:p>
                      <a:pPr marL="0" lvl="0" indent="0" algn="l" rtl="0">
                        <a:spcBef>
                          <a:spcPts val="0"/>
                        </a:spcBef>
                        <a:spcAft>
                          <a:spcPts val="0"/>
                        </a:spcAft>
                        <a:buNone/>
                      </a:pPr>
                      <a:r>
                        <a:rPr lang="en-US" sz="1100" dirty="0"/>
                        <a:t>New Order Worked – printed "New Order" goes back to main</a:t>
                      </a:r>
                    </a:p>
                    <a:p>
                      <a:pPr marL="0" lvl="0" indent="0" algn="l" rtl="0">
                        <a:spcBef>
                          <a:spcPts val="0"/>
                        </a:spcBef>
                        <a:spcAft>
                          <a:spcPts val="0"/>
                        </a:spcAft>
                        <a:buNone/>
                      </a:pPr>
                      <a:r>
                        <a:rPr lang="en-US" sz="1100" dirty="0"/>
                        <a:t>Exit Bot Worked – printed "Exit Bot" Stops the program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Program prints "That was not a valid input" and asked for input again"</a:t>
                      </a:r>
                    </a:p>
                    <a:p>
                      <a:pPr marL="0" lvl="0" indent="0" algn="l" rtl="0">
                        <a:spcBef>
                          <a:spcPts val="0"/>
                        </a:spcBef>
                        <a:spcAft>
                          <a:spcPts val="0"/>
                        </a:spcAft>
                        <a:buNone/>
                      </a:pPr>
                      <a:r>
                        <a:rPr lang="en-US" sz="1100" dirty="0"/>
                        <a:t>Program prints "Number must be 1 or 2" and asked for input again"</a:t>
                      </a:r>
                    </a:p>
                    <a:p>
                      <a:pPr marL="0" lvl="0" indent="0" algn="l" rtl="0">
                        <a:spcBef>
                          <a:spcPts val="0"/>
                        </a:spcBef>
                        <a:spcAft>
                          <a:spcPts val="0"/>
                        </a:spcAft>
                        <a:buNone/>
                      </a:pPr>
                      <a:r>
                        <a:rPr lang="en-US" sz="1100" dirty="0"/>
                        <a:t>Data is now cleared </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E5AA25C-40BF-9902-7434-E2E6307E8B58}"/>
              </a:ext>
            </a:extLst>
          </p:cNvPr>
          <p:cNvPicPr>
            <a:picLocks noChangeAspect="1"/>
          </p:cNvPicPr>
          <p:nvPr/>
        </p:nvPicPr>
        <p:blipFill>
          <a:blip r:embed="rId3"/>
          <a:stretch>
            <a:fillRect/>
          </a:stretch>
        </p:blipFill>
        <p:spPr>
          <a:xfrm>
            <a:off x="444486" y="885069"/>
            <a:ext cx="1973060" cy="2521132"/>
          </a:xfrm>
          <a:prstGeom prst="rect">
            <a:avLst/>
          </a:prstGeom>
        </p:spPr>
      </p:pic>
      <p:pic>
        <p:nvPicPr>
          <p:cNvPr id="5" name="Picture 4">
            <a:extLst>
              <a:ext uri="{FF2B5EF4-FFF2-40B4-BE49-F238E27FC236}">
                <a16:creationId xmlns:a16="http://schemas.microsoft.com/office/drawing/2014/main" id="{23DBA72E-33DE-6FF2-E1DF-5172D2AC714D}"/>
              </a:ext>
            </a:extLst>
          </p:cNvPr>
          <p:cNvPicPr>
            <a:picLocks noChangeAspect="1"/>
          </p:cNvPicPr>
          <p:nvPr/>
        </p:nvPicPr>
        <p:blipFill>
          <a:blip r:embed="rId4"/>
          <a:stretch>
            <a:fillRect/>
          </a:stretch>
        </p:blipFill>
        <p:spPr>
          <a:xfrm>
            <a:off x="6587526" y="525624"/>
            <a:ext cx="2349571" cy="2772917"/>
          </a:xfrm>
          <a:prstGeom prst="rect">
            <a:avLst/>
          </a:prstGeom>
        </p:spPr>
      </p:pic>
      <p:pic>
        <p:nvPicPr>
          <p:cNvPr id="7" name="Picture 6">
            <a:extLst>
              <a:ext uri="{FF2B5EF4-FFF2-40B4-BE49-F238E27FC236}">
                <a16:creationId xmlns:a16="http://schemas.microsoft.com/office/drawing/2014/main" id="{31687555-B3C9-FCFD-01F2-1A894EE397CE}"/>
              </a:ext>
            </a:extLst>
          </p:cNvPr>
          <p:cNvPicPr>
            <a:picLocks noChangeAspect="1"/>
          </p:cNvPicPr>
          <p:nvPr/>
        </p:nvPicPr>
        <p:blipFill>
          <a:blip r:embed="rId5"/>
          <a:stretch>
            <a:fillRect/>
          </a:stretch>
        </p:blipFill>
        <p:spPr>
          <a:xfrm>
            <a:off x="3582054" y="575059"/>
            <a:ext cx="2186568" cy="2951377"/>
          </a:xfrm>
          <a:prstGeom prst="rect">
            <a:avLst/>
          </a:prstGeom>
        </p:spPr>
      </p:pic>
    </p:spTree>
    <p:extLst>
      <p:ext uri="{BB962C8B-B14F-4D97-AF65-F5344CB8AC3E}">
        <p14:creationId xmlns:p14="http://schemas.microsoft.com/office/powerpoint/2010/main" val="2311205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 </a:t>
            </a:r>
            <a:r>
              <a:rPr lang="en" dirty="0"/>
              <a:t>(Trello screenshot)</a:t>
            </a:r>
            <a:endParaRPr dirty="0"/>
          </a:p>
        </p:txBody>
      </p:sp>
      <p:pic>
        <p:nvPicPr>
          <p:cNvPr id="4" name="Picture 3">
            <a:extLst>
              <a:ext uri="{FF2B5EF4-FFF2-40B4-BE49-F238E27FC236}">
                <a16:creationId xmlns:a16="http://schemas.microsoft.com/office/drawing/2014/main" id="{22C88561-6BD8-8E85-F621-418044DF80D7}"/>
              </a:ext>
            </a:extLst>
          </p:cNvPr>
          <p:cNvPicPr>
            <a:picLocks noChangeAspect="1"/>
          </p:cNvPicPr>
          <p:nvPr/>
        </p:nvPicPr>
        <p:blipFill>
          <a:blip r:embed="rId3"/>
          <a:stretch>
            <a:fillRect/>
          </a:stretch>
        </p:blipFill>
        <p:spPr>
          <a:xfrm>
            <a:off x="0" y="1392058"/>
            <a:ext cx="9155158" cy="3202520"/>
          </a:xfrm>
          <a:prstGeom prst="rect">
            <a:avLst/>
          </a:prstGeom>
        </p:spPr>
      </p:pic>
    </p:spTree>
    <p:extLst>
      <p:ext uri="{BB962C8B-B14F-4D97-AF65-F5344CB8AC3E}">
        <p14:creationId xmlns:p14="http://schemas.microsoft.com/office/powerpoint/2010/main" val="1077937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v1</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366087712"/>
              </p:ext>
            </p:extLst>
          </p:nvPr>
        </p:nvGraphicFramePr>
        <p:xfrm>
          <a:off x="287895" y="3406200"/>
          <a:ext cx="8832300" cy="155442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Entered number 1</a:t>
                      </a:r>
                    </a:p>
                    <a:p>
                      <a:pPr marL="0" lvl="0" indent="0" algn="l" rtl="0">
                        <a:spcBef>
                          <a:spcPts val="0"/>
                        </a:spcBef>
                        <a:spcAft>
                          <a:spcPts val="0"/>
                        </a:spcAft>
                        <a:buNone/>
                      </a:pPr>
                      <a:r>
                        <a:rPr lang="en-US" sz="1200" dirty="0"/>
                        <a:t>Entered 7</a:t>
                      </a:r>
                    </a:p>
                    <a:p>
                      <a:pPr marL="0" lvl="0" indent="0" algn="l" rtl="0">
                        <a:spcBef>
                          <a:spcPts val="0"/>
                        </a:spcBef>
                        <a:spcAft>
                          <a:spcPts val="0"/>
                        </a:spcAft>
                        <a:buNone/>
                      </a:pPr>
                      <a:r>
                        <a:rPr lang="en-US" sz="1200" dirty="0"/>
                        <a:t>Entered Bat</a:t>
                      </a:r>
                    </a:p>
                    <a:p>
                      <a:pPr marL="0" lvl="0" indent="0" algn="l" rtl="0">
                        <a:spcBef>
                          <a:spcPts val="0"/>
                        </a:spcBef>
                        <a:spcAft>
                          <a:spcPts val="0"/>
                        </a:spcAft>
                        <a:buNone/>
                      </a:pPr>
                      <a:r>
                        <a:rPr lang="en-US" sz="1200" dirty="0"/>
                        <a:t>Entered 2</a:t>
                      </a:r>
                    </a:p>
                    <a:p>
                      <a:pPr marL="0" lvl="0" indent="0" algn="l" rtl="0">
                        <a:spcBef>
                          <a:spcPts val="0"/>
                        </a:spcBef>
                        <a:spcAft>
                          <a:spcPts val="0"/>
                        </a:spcAft>
                        <a:buNone/>
                      </a:pPr>
                      <a:r>
                        <a:rPr lang="en-US" sz="1200" dirty="0"/>
                        <a:t>***So only works for 1 and 2**</a:t>
                      </a:r>
                    </a:p>
                  </a:txBody>
                  <a:tcPr marL="91425" marR="91425" marT="91425" marB="91425"/>
                </a:tc>
                <a:tc>
                  <a:txBody>
                    <a:bodyPr/>
                    <a:lstStyle/>
                    <a:p>
                      <a:pPr marL="0" lvl="0" indent="0" algn="l" rtl="0">
                        <a:spcBef>
                          <a:spcPts val="0"/>
                        </a:spcBef>
                        <a:spcAft>
                          <a:spcPts val="0"/>
                        </a:spcAft>
                        <a:buNone/>
                      </a:pPr>
                      <a:r>
                        <a:rPr lang="en-US" sz="1100" dirty="0"/>
                        <a:t>Printed 1</a:t>
                      </a:r>
                    </a:p>
                    <a:p>
                      <a:pPr marL="0" lvl="0" indent="0" algn="l" rtl="0">
                        <a:spcBef>
                          <a:spcPts val="0"/>
                        </a:spcBef>
                        <a:spcAft>
                          <a:spcPts val="0"/>
                        </a:spcAft>
                        <a:buNone/>
                      </a:pPr>
                      <a:r>
                        <a:rPr lang="en-US" sz="1100" dirty="0"/>
                        <a:t>Printed "Number must be 1 or 2" and asks for input again</a:t>
                      </a:r>
                    </a:p>
                    <a:p>
                      <a:pPr marL="0" lvl="0" indent="0" algn="l" rtl="0">
                        <a:spcBef>
                          <a:spcPts val="0"/>
                        </a:spcBef>
                        <a:spcAft>
                          <a:spcPts val="0"/>
                        </a:spcAft>
                        <a:buNone/>
                      </a:pPr>
                      <a:r>
                        <a:rPr lang="en-US" sz="1100" dirty="0"/>
                        <a:t>Printed "That was not a valid input" and asks for input again</a:t>
                      </a:r>
                    </a:p>
                    <a:p>
                      <a:pPr marL="0" lvl="0" indent="0" algn="l" rtl="0">
                        <a:spcBef>
                          <a:spcPts val="0"/>
                        </a:spcBef>
                        <a:spcAft>
                          <a:spcPts val="0"/>
                        </a:spcAft>
                        <a:buNone/>
                      </a:pPr>
                      <a:r>
                        <a:rPr lang="en-US" sz="1100" dirty="0"/>
                        <a:t>Printed 2</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4BFF92C-C59F-2B93-AEBE-6C9163FA5BFA}"/>
              </a:ext>
            </a:extLst>
          </p:cNvPr>
          <p:cNvPicPr>
            <a:picLocks noChangeAspect="1"/>
          </p:cNvPicPr>
          <p:nvPr/>
        </p:nvPicPr>
        <p:blipFill>
          <a:blip r:embed="rId3"/>
          <a:stretch>
            <a:fillRect/>
          </a:stretch>
        </p:blipFill>
        <p:spPr>
          <a:xfrm>
            <a:off x="5851859" y="678780"/>
            <a:ext cx="2791215" cy="2429214"/>
          </a:xfrm>
          <a:prstGeom prst="rect">
            <a:avLst/>
          </a:prstGeom>
        </p:spPr>
      </p:pic>
      <p:pic>
        <p:nvPicPr>
          <p:cNvPr id="8" name="Picture 7">
            <a:extLst>
              <a:ext uri="{FF2B5EF4-FFF2-40B4-BE49-F238E27FC236}">
                <a16:creationId xmlns:a16="http://schemas.microsoft.com/office/drawing/2014/main" id="{6E68C153-1AA5-990A-F2CE-0F4A082DC045}"/>
              </a:ext>
            </a:extLst>
          </p:cNvPr>
          <p:cNvPicPr>
            <a:picLocks noChangeAspect="1"/>
          </p:cNvPicPr>
          <p:nvPr/>
        </p:nvPicPr>
        <p:blipFill>
          <a:blip r:embed="rId4"/>
          <a:stretch>
            <a:fillRect/>
          </a:stretch>
        </p:blipFill>
        <p:spPr>
          <a:xfrm>
            <a:off x="2438400" y="814014"/>
            <a:ext cx="3037344" cy="2346384"/>
          </a:xfrm>
          <a:prstGeom prst="rect">
            <a:avLst/>
          </a:prstGeom>
        </p:spPr>
      </p:pic>
    </p:spTree>
    <p:extLst>
      <p:ext uri="{BB962C8B-B14F-4D97-AF65-F5344CB8AC3E}">
        <p14:creationId xmlns:p14="http://schemas.microsoft.com/office/powerpoint/2010/main" val="163914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 </a:t>
            </a:r>
            <a:r>
              <a:rPr lang="en" dirty="0"/>
              <a:t>(Trello screenshot)</a:t>
            </a:r>
            <a:endParaRPr dirty="0"/>
          </a:p>
        </p:txBody>
      </p:sp>
      <p:pic>
        <p:nvPicPr>
          <p:cNvPr id="6" name="Picture 5">
            <a:extLst>
              <a:ext uri="{FF2B5EF4-FFF2-40B4-BE49-F238E27FC236}">
                <a16:creationId xmlns:a16="http://schemas.microsoft.com/office/drawing/2014/main" id="{4505AD46-DC30-172E-3468-2D00ED7CEB6A}"/>
              </a:ext>
            </a:extLst>
          </p:cNvPr>
          <p:cNvPicPr>
            <a:picLocks noChangeAspect="1"/>
          </p:cNvPicPr>
          <p:nvPr/>
        </p:nvPicPr>
        <p:blipFill>
          <a:blip r:embed="rId3"/>
          <a:stretch>
            <a:fillRect/>
          </a:stretch>
        </p:blipFill>
        <p:spPr>
          <a:xfrm>
            <a:off x="-1" y="1196621"/>
            <a:ext cx="9144001" cy="3833827"/>
          </a:xfrm>
          <a:prstGeom prst="rect">
            <a:avLst/>
          </a:prstGeom>
        </p:spPr>
      </p:pic>
    </p:spTree>
    <p:extLst>
      <p:ext uri="{BB962C8B-B14F-4D97-AF65-F5344CB8AC3E}">
        <p14:creationId xmlns:p14="http://schemas.microsoft.com/office/powerpoint/2010/main" val="26000787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2846057823"/>
              </p:ext>
            </p:extLst>
          </p:nvPr>
        </p:nvGraphicFramePr>
        <p:xfrm>
          <a:off x="155850" y="4053470"/>
          <a:ext cx="8832300" cy="853370"/>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a:t>
                      </a:r>
                      <a:r>
                        <a:rPr lang="en-NZ" sz="1100" dirty="0" err="1"/>
                        <a:t>nicley</a:t>
                      </a:r>
                      <a:endParaRPr lang="en-NZ" sz="1100" dirty="0"/>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157343C-7F1D-BED9-1342-CB8BFC53339F}"/>
              </a:ext>
            </a:extLst>
          </p:cNvPr>
          <p:cNvPicPr>
            <a:picLocks noChangeAspect="1"/>
          </p:cNvPicPr>
          <p:nvPr/>
        </p:nvPicPr>
        <p:blipFill>
          <a:blip r:embed="rId3"/>
          <a:stretch>
            <a:fillRect/>
          </a:stretch>
        </p:blipFill>
        <p:spPr>
          <a:xfrm>
            <a:off x="132714" y="2060074"/>
            <a:ext cx="4715570" cy="1827740"/>
          </a:xfrm>
          <a:prstGeom prst="rect">
            <a:avLst/>
          </a:prstGeom>
        </p:spPr>
      </p:pic>
      <p:pic>
        <p:nvPicPr>
          <p:cNvPr id="7" name="Picture 6">
            <a:extLst>
              <a:ext uri="{FF2B5EF4-FFF2-40B4-BE49-F238E27FC236}">
                <a16:creationId xmlns:a16="http://schemas.microsoft.com/office/drawing/2014/main" id="{4B1311BB-02D1-7144-C15E-9924202F9869}"/>
              </a:ext>
            </a:extLst>
          </p:cNvPr>
          <p:cNvPicPr>
            <a:picLocks noChangeAspect="1"/>
          </p:cNvPicPr>
          <p:nvPr/>
        </p:nvPicPr>
        <p:blipFill>
          <a:blip r:embed="rId4"/>
          <a:stretch>
            <a:fillRect/>
          </a:stretch>
        </p:blipFill>
        <p:spPr>
          <a:xfrm>
            <a:off x="2523860" y="722746"/>
            <a:ext cx="2324424" cy="2029108"/>
          </a:xfrm>
          <a:prstGeom prst="rect">
            <a:avLst/>
          </a:prstGeom>
        </p:spPr>
      </p:pic>
      <p:pic>
        <p:nvPicPr>
          <p:cNvPr id="15" name="Picture 14">
            <a:extLst>
              <a:ext uri="{FF2B5EF4-FFF2-40B4-BE49-F238E27FC236}">
                <a16:creationId xmlns:a16="http://schemas.microsoft.com/office/drawing/2014/main" id="{E8870DE0-B849-9B36-184B-2724F0B7293E}"/>
              </a:ext>
            </a:extLst>
          </p:cNvPr>
          <p:cNvPicPr>
            <a:picLocks noChangeAspect="1"/>
          </p:cNvPicPr>
          <p:nvPr/>
        </p:nvPicPr>
        <p:blipFill>
          <a:blip r:embed="rId5"/>
          <a:stretch>
            <a:fillRect/>
          </a:stretch>
        </p:blipFill>
        <p:spPr>
          <a:xfrm>
            <a:off x="4848284" y="663345"/>
            <a:ext cx="3793082" cy="2069332"/>
          </a:xfrm>
          <a:prstGeom prst="rect">
            <a:avLst/>
          </a:prstGeom>
        </p:spPr>
      </p:pic>
      <p:pic>
        <p:nvPicPr>
          <p:cNvPr id="17" name="Picture 16">
            <a:extLst>
              <a:ext uri="{FF2B5EF4-FFF2-40B4-BE49-F238E27FC236}">
                <a16:creationId xmlns:a16="http://schemas.microsoft.com/office/drawing/2014/main" id="{B3395B83-92EF-3753-178D-2BE1928A9F25}"/>
              </a:ext>
            </a:extLst>
          </p:cNvPr>
          <p:cNvPicPr>
            <a:picLocks noChangeAspect="1"/>
          </p:cNvPicPr>
          <p:nvPr/>
        </p:nvPicPr>
        <p:blipFill>
          <a:blip r:embed="rId6"/>
          <a:stretch>
            <a:fillRect/>
          </a:stretch>
        </p:blipFill>
        <p:spPr>
          <a:xfrm>
            <a:off x="6216945" y="1737300"/>
            <a:ext cx="2852306" cy="1863856"/>
          </a:xfrm>
          <a:prstGeom prst="rect">
            <a:avLst/>
          </a:prstGeom>
        </p:spPr>
      </p:pic>
    </p:spTree>
    <p:extLst>
      <p:ext uri="{BB962C8B-B14F-4D97-AF65-F5344CB8AC3E}">
        <p14:creationId xmlns:p14="http://schemas.microsoft.com/office/powerpoint/2010/main" val="2294089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10 Integer Validation</a:t>
            </a:r>
            <a:r>
              <a:rPr lang="en-NZ" dirty="0"/>
              <a:t>– v2</a:t>
            </a:r>
            <a:r>
              <a:rPr lang="en" dirty="0"/>
              <a:t>(?and screenshot)</a:t>
            </a:r>
            <a:endParaRPr dirty="0"/>
          </a:p>
        </p:txBody>
      </p:sp>
      <p:graphicFrame>
        <p:nvGraphicFramePr>
          <p:cNvPr id="79" name="Google Shape;79;p17"/>
          <p:cNvGraphicFramePr/>
          <p:nvPr>
            <p:extLst>
              <p:ext uri="{D42A27DB-BD31-4B8C-83A1-F6EECF244321}">
                <p14:modId xmlns:p14="http://schemas.microsoft.com/office/powerpoint/2010/main" val="3046623155"/>
              </p:ext>
            </p:extLst>
          </p:nvPr>
        </p:nvGraphicFramePr>
        <p:xfrm>
          <a:off x="197526" y="4159928"/>
          <a:ext cx="8832300" cy="875698"/>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nicely</a:t>
                      </a: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4BCF902A-8338-FCA8-2B09-B0D66C96F2F6}"/>
              </a:ext>
            </a:extLst>
          </p:cNvPr>
          <p:cNvPicPr>
            <a:picLocks noChangeAspect="1"/>
          </p:cNvPicPr>
          <p:nvPr/>
        </p:nvPicPr>
        <p:blipFill>
          <a:blip r:embed="rId3"/>
          <a:stretch>
            <a:fillRect/>
          </a:stretch>
        </p:blipFill>
        <p:spPr>
          <a:xfrm>
            <a:off x="6650771" y="983572"/>
            <a:ext cx="2181529" cy="1829055"/>
          </a:xfrm>
          <a:prstGeom prst="rect">
            <a:avLst/>
          </a:prstGeom>
        </p:spPr>
      </p:pic>
      <p:pic>
        <p:nvPicPr>
          <p:cNvPr id="11" name="Picture 10">
            <a:extLst>
              <a:ext uri="{FF2B5EF4-FFF2-40B4-BE49-F238E27FC236}">
                <a16:creationId xmlns:a16="http://schemas.microsoft.com/office/drawing/2014/main" id="{EAB3BEE1-2644-BAEA-4DAC-8E219D395AE4}"/>
              </a:ext>
            </a:extLst>
          </p:cNvPr>
          <p:cNvPicPr>
            <a:picLocks noChangeAspect="1"/>
          </p:cNvPicPr>
          <p:nvPr/>
        </p:nvPicPr>
        <p:blipFill>
          <a:blip r:embed="rId4"/>
          <a:stretch>
            <a:fillRect/>
          </a:stretch>
        </p:blipFill>
        <p:spPr>
          <a:xfrm>
            <a:off x="3736219" y="865939"/>
            <a:ext cx="2461381" cy="2387750"/>
          </a:xfrm>
          <a:prstGeom prst="rect">
            <a:avLst/>
          </a:prstGeom>
        </p:spPr>
      </p:pic>
      <p:pic>
        <p:nvPicPr>
          <p:cNvPr id="13" name="Picture 12">
            <a:extLst>
              <a:ext uri="{FF2B5EF4-FFF2-40B4-BE49-F238E27FC236}">
                <a16:creationId xmlns:a16="http://schemas.microsoft.com/office/drawing/2014/main" id="{6123A6AB-C7B5-7C1C-BE9B-E191DB65156C}"/>
              </a:ext>
            </a:extLst>
          </p:cNvPr>
          <p:cNvPicPr>
            <a:picLocks noChangeAspect="1"/>
          </p:cNvPicPr>
          <p:nvPr/>
        </p:nvPicPr>
        <p:blipFill>
          <a:blip r:embed="rId5"/>
          <a:stretch>
            <a:fillRect/>
          </a:stretch>
        </p:blipFill>
        <p:spPr>
          <a:xfrm>
            <a:off x="197526" y="1091211"/>
            <a:ext cx="3268164" cy="2010197"/>
          </a:xfrm>
          <a:prstGeom prst="rect">
            <a:avLst/>
          </a:prstGeom>
        </p:spPr>
      </p:pic>
    </p:spTree>
    <p:extLst>
      <p:ext uri="{BB962C8B-B14F-4D97-AF65-F5344CB8AC3E}">
        <p14:creationId xmlns:p14="http://schemas.microsoft.com/office/powerpoint/2010/main" val="3555274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Describe the implication</a:t>
            </a:r>
          </a:p>
          <a:p>
            <a:pPr marL="114300" indent="0">
              <a:lnSpc>
                <a:spcPct val="114999"/>
              </a:lnSpc>
              <a:buNone/>
            </a:pPr>
            <a:r>
              <a:rPr lang="en-US"/>
              <a:t>The second implication is privacy. This implication addresses where </a:t>
            </a:r>
            <a:r>
              <a:rPr lang="en-US" err="1"/>
              <a:t>someonw</a:t>
            </a:r>
            <a:r>
              <a:rPr lang="en-US"/>
              <a:t> can leak </a:t>
            </a:r>
            <a:r>
              <a:rPr lang="en-US" err="1"/>
              <a:t>ou</a:t>
            </a:r>
            <a:r>
              <a:rPr lang="en-US"/>
              <a:t> information</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356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(Trello screenshot)</a:t>
            </a:r>
            <a:endParaRPr dirty="0"/>
          </a:p>
        </p:txBody>
      </p:sp>
      <p:pic>
        <p:nvPicPr>
          <p:cNvPr id="5" name="Picture 4">
            <a:extLst>
              <a:ext uri="{FF2B5EF4-FFF2-40B4-BE49-F238E27FC236}">
                <a16:creationId xmlns:a16="http://schemas.microsoft.com/office/drawing/2014/main" id="{B1CB020A-EB2E-610D-0D25-8159DCBB0991}"/>
              </a:ext>
            </a:extLst>
          </p:cNvPr>
          <p:cNvPicPr>
            <a:picLocks noChangeAspect="1"/>
          </p:cNvPicPr>
          <p:nvPr/>
        </p:nvPicPr>
        <p:blipFill>
          <a:blip r:embed="rId3"/>
          <a:stretch>
            <a:fillRect/>
          </a:stretch>
        </p:blipFill>
        <p:spPr>
          <a:xfrm>
            <a:off x="53422" y="1542905"/>
            <a:ext cx="9072478" cy="2554961"/>
          </a:xfrm>
          <a:prstGeom prst="rect">
            <a:avLst/>
          </a:prstGeom>
        </p:spPr>
      </p:pic>
    </p:spTree>
    <p:extLst>
      <p:ext uri="{BB962C8B-B14F-4D97-AF65-F5344CB8AC3E}">
        <p14:creationId xmlns:p14="http://schemas.microsoft.com/office/powerpoint/2010/main" val="2242380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678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Component 11 – String Validator – v1 (</a:t>
            </a:r>
            <a:r>
              <a:rPr lang="en" dirty="0"/>
              <a:t>(?and screenshot)</a:t>
            </a:r>
            <a:endParaRPr dirty="0"/>
          </a:p>
        </p:txBody>
      </p:sp>
      <p:graphicFrame>
        <p:nvGraphicFramePr>
          <p:cNvPr id="79" name="Google Shape;79;p17"/>
          <p:cNvGraphicFramePr/>
          <p:nvPr/>
        </p:nvGraphicFramePr>
        <p:xfrm>
          <a:off x="197526" y="4159928"/>
          <a:ext cx="8832300" cy="875698"/>
        </p:xfrm>
        <a:graphic>
          <a:graphicData uri="http://schemas.openxmlformats.org/drawingml/2006/table">
            <a:tbl>
              <a:tblPr>
                <a:noFill/>
                <a:tableStyleId>{E1099E06-0E6B-448D-9D27-60429F06E6F4}</a:tableStyleId>
              </a:tblPr>
              <a:tblGrid>
                <a:gridCol w="4416150">
                  <a:extLst>
                    <a:ext uri="{9D8B030D-6E8A-4147-A177-3AD203B41FA5}">
                      <a16:colId xmlns:a16="http://schemas.microsoft.com/office/drawing/2014/main" val="20000"/>
                    </a:ext>
                  </a:extLst>
                </a:gridCol>
                <a:gridCol w="4416150">
                  <a:extLst>
                    <a:ext uri="{9D8B030D-6E8A-4147-A177-3AD203B41FA5}">
                      <a16:colId xmlns:a16="http://schemas.microsoft.com/office/drawing/2014/main" val="20001"/>
                    </a:ext>
                  </a:extLst>
                </a:gridCol>
              </a:tblGrid>
              <a:tr h="469131">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06567">
                <a:tc>
                  <a:txBody>
                    <a:bodyPr/>
                    <a:lstStyle/>
                    <a:p>
                      <a:pPr marL="0" lvl="0" indent="0" algn="l" rtl="0">
                        <a:spcBef>
                          <a:spcPts val="0"/>
                        </a:spcBef>
                        <a:spcAft>
                          <a:spcPts val="0"/>
                        </a:spcAft>
                        <a:buNone/>
                      </a:pPr>
                      <a:r>
                        <a:rPr lang="en-US" sz="1200" dirty="0"/>
                        <a:t>Ran program</a:t>
                      </a:r>
                    </a:p>
                  </a:txBody>
                  <a:tcPr marL="91425" marR="91425" marT="91425" marB="91425"/>
                </a:tc>
                <a:tc>
                  <a:txBody>
                    <a:bodyPr/>
                    <a:lstStyle/>
                    <a:p>
                      <a:pPr marL="0" lvl="0" indent="0" algn="l" rtl="0">
                        <a:spcBef>
                          <a:spcPts val="0"/>
                        </a:spcBef>
                        <a:spcAft>
                          <a:spcPts val="0"/>
                        </a:spcAft>
                        <a:buNone/>
                      </a:pPr>
                      <a:r>
                        <a:rPr lang="en-NZ" sz="1100" dirty="0"/>
                        <a:t>Everything printed as expected nicely</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57033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if required – Show screenshot of GitHub commits and comments</a:t>
            </a:r>
            <a:endParaRPr lang="en-NZ"/>
          </a:p>
        </p:txBody>
      </p:sp>
    </p:spTree>
    <p:extLst>
      <p:ext uri="{BB962C8B-B14F-4D97-AF65-F5344CB8AC3E}">
        <p14:creationId xmlns:p14="http://schemas.microsoft.com/office/powerpoint/2010/main" val="17387229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01772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Your version control evidence should go here.  This could be in the form of annotated screenshots which show you you managed this process or you could make a brief screencast explaining how you implemented version control.</a:t>
            </a:r>
            <a:endParaRPr i="1"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Python Code </a:t>
            </a:r>
            <a:r>
              <a:rPr lang="en-US" err="1"/>
              <a:t>Coventions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pic>
        <p:nvPicPr>
          <p:cNvPr id="3" name="Picture 2">
            <a:extLst>
              <a:ext uri="{FF2B5EF4-FFF2-40B4-BE49-F238E27FC236}">
                <a16:creationId xmlns:a16="http://schemas.microsoft.com/office/drawing/2014/main" id="{356B557D-D383-1EA0-4FBD-4DA4A7DD0FD4}"/>
              </a:ext>
            </a:extLst>
          </p:cNvPr>
          <p:cNvPicPr>
            <a:picLocks noChangeAspect="1"/>
          </p:cNvPicPr>
          <p:nvPr/>
        </p:nvPicPr>
        <p:blipFill>
          <a:blip r:embed="rId3"/>
          <a:stretch>
            <a:fillRect/>
          </a:stretch>
        </p:blipFill>
        <p:spPr>
          <a:xfrm>
            <a:off x="5859229" y="826245"/>
            <a:ext cx="3458538" cy="4256193"/>
          </a:xfrm>
          <a:prstGeom prst="rect">
            <a:avLst/>
          </a:prstGeom>
        </p:spPr>
      </p:pic>
      <p:pic>
        <p:nvPicPr>
          <p:cNvPr id="5" name="Picture 4">
            <a:extLst>
              <a:ext uri="{FF2B5EF4-FFF2-40B4-BE49-F238E27FC236}">
                <a16:creationId xmlns:a16="http://schemas.microsoft.com/office/drawing/2014/main" id="{D27F0B1B-9D4F-E677-AD40-CC77B914D659}"/>
              </a:ext>
            </a:extLst>
          </p:cNvPr>
          <p:cNvPicPr>
            <a:picLocks noChangeAspect="1"/>
          </p:cNvPicPr>
          <p:nvPr/>
        </p:nvPicPr>
        <p:blipFill>
          <a:blip r:embed="rId4"/>
          <a:stretch>
            <a:fillRect/>
          </a:stretch>
        </p:blipFill>
        <p:spPr>
          <a:xfrm>
            <a:off x="76622" y="2472267"/>
            <a:ext cx="5757325" cy="1844988"/>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a:t>Python convention testing (PEP8)</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after errors fixed</a:t>
            </a:r>
            <a:endParaRPr i="1"/>
          </a:p>
        </p:txBody>
      </p:sp>
    </p:spTree>
    <p:extLst>
      <p:ext uri="{BB962C8B-B14F-4D97-AF65-F5344CB8AC3E}">
        <p14:creationId xmlns:p14="http://schemas.microsoft.com/office/powerpoint/2010/main" val="24225925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a:solidFill>
                  <a:srgbClr val="595959"/>
                </a:solidFill>
              </a:rPr>
              <a:t>Discusses how the information from planning, testing and trialling of components assisted in the development of a high-quality outcome</a:t>
            </a:r>
            <a:endParaRPr dirty="0"/>
          </a:p>
        </p:txBody>
      </p:sp>
      <p:sp>
        <p:nvSpPr>
          <p:cNvPr id="2" name="TextBox 1">
            <a:extLst>
              <a:ext uri="{FF2B5EF4-FFF2-40B4-BE49-F238E27FC236}">
                <a16:creationId xmlns:a16="http://schemas.microsoft.com/office/drawing/2014/main" id="{4149CEE4-9799-E259-CA86-0F258F57900D}"/>
              </a:ext>
            </a:extLst>
          </p:cNvPr>
          <p:cNvSpPr txBox="1"/>
          <p:nvPr/>
        </p:nvSpPr>
        <p:spPr>
          <a:xfrm>
            <a:off x="311699" y="1300480"/>
            <a:ext cx="8622328" cy="3093154"/>
          </a:xfrm>
          <a:prstGeom prst="rect">
            <a:avLst/>
          </a:prstGeom>
          <a:noFill/>
        </p:spPr>
        <p:txBody>
          <a:bodyPr wrap="square" rtlCol="0">
            <a:spAutoFit/>
          </a:bodyPr>
          <a:lstStyle/>
          <a:p>
            <a:r>
              <a:rPr lang="en-NZ" sz="1500" dirty="0"/>
              <a:t>Planning was a very important part of developing a good outcome. It helped me split up the whole project into smaller parts into components. The components nicely breaks up the long task into separate groups. Each component has a specific task and after I refined them I added all of them to my main bot, I completed 12 different components. Planning was made easy through the online application called Trello. Trello helps me plan each component by making different boards for each one. I decomposed the whole task in the Trello application which made the big project, to be seen in smaller portions(components) which allowed me to plan, create and complete the task. Then 1 by one I started making different boards for each component. Then in Trello for each component I put what need to have by looking at the criteria and after doing my code seeing what could be added to make it better. Each different board/component had three different section To Do, Doing, and Done. For some I had also a Backlog for things that I would keep in mind for later. These lists helped me plan very well. And I could clearly see visually what stage I was at. It made the coding and </a:t>
            </a:r>
            <a:r>
              <a:rPr lang="en-NZ" sz="1500"/>
              <a:t>documentations easy.</a:t>
            </a:r>
            <a:endParaRPr lang="en-NZ"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2855</Words>
  <Application>Microsoft Office PowerPoint</Application>
  <PresentationFormat>On-screen Show (16:9)</PresentationFormat>
  <Paragraphs>397</Paragraphs>
  <Slides>87</Slides>
  <Notes>72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87</vt:i4>
      </vt:variant>
    </vt:vector>
  </HeadingPairs>
  <TitlesOfParts>
    <vt:vector size="89" baseType="lpstr">
      <vt:lpstr>Arial</vt:lpstr>
      <vt:lpstr>Simple Light</vt:lpstr>
      <vt:lpstr>Program Name goes here</vt:lpstr>
      <vt:lpstr> Decomposition 1 (Trello Screen Shot)</vt:lpstr>
      <vt:lpstr> Decomposition 2 (Trello Screen Shot)</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(Trello screenshot)</vt:lpstr>
      <vt:lpstr>Component 1 – Welcome v1Test Plan (and screenshot)</vt:lpstr>
      <vt:lpstr>Component 1 v2 (Trello screenshot)</vt:lpstr>
      <vt:lpstr>Component 1 – Welcome v2 Test Plan (and screenshot)</vt:lpstr>
      <vt:lpstr>Component 2 Delivery/ click and collect Menu (Trello screenshot)</vt:lpstr>
      <vt:lpstr>Component 2 Delivery/ click and collect Menu v2</vt:lpstr>
      <vt:lpstr>Component 2 Delivery/ click and collect Menu - Test Plan v1(?and screenshot)</vt:lpstr>
      <vt:lpstr>Component 2 - Test Plan v2(?and screenshot)</vt:lpstr>
      <vt:lpstr>Component 2 Delivery/ click and collect Menu v3 Trello</vt:lpstr>
      <vt:lpstr>Component 2 - Test Plan v3(?and screenshot)</vt:lpstr>
      <vt:lpstr>Component 2 Delivery/ click and collect Menu v4 (Trello Screenshot)</vt:lpstr>
      <vt:lpstr>Component 2 - Test Plan v4(?and screenshot)</vt:lpstr>
      <vt:lpstr>Component 2 Delivery/ click and collect Menu v4 (Trello Screenshot)</vt:lpstr>
      <vt:lpstr>Component 2 - Test Plan v4(?and screenshot)</vt:lpstr>
      <vt:lpstr>Component 2 - Test Plan Intergration into Main(?and screenshot)</vt:lpstr>
      <vt:lpstr>Component 3 Click and Collect Information v1 (Trello screenshot) </vt:lpstr>
      <vt:lpstr>Component 3 version1  - Test Plan (?and screenshot)</vt:lpstr>
      <vt:lpstr>Component 3 Click and Collect info v2(Trello screenshot) </vt:lpstr>
      <vt:lpstr>Component 3 version 2  - Test Plan (?and screenshot)</vt:lpstr>
      <vt:lpstr>Component 3 Click and Collect info v3(Trello screenshot) </vt:lpstr>
      <vt:lpstr>Component 3 version 3  - Test Plan (?and screenshot)</vt:lpstr>
      <vt:lpstr>Component 3 Click and Collect info v4(Trello screenshot) </vt:lpstr>
      <vt:lpstr>Component 3 version 4  - Test Plan (?and screenshot)</vt:lpstr>
      <vt:lpstr>Component 4 Delivery Information v1 (Trello screenshot)</vt:lpstr>
      <vt:lpstr>Component 4  - Test Plan (?and screenshot)</vt:lpstr>
      <vt:lpstr>Component 4 Delivery Information v2 (Trello screenshot)</vt:lpstr>
      <vt:lpstr>Component 4 version 2  - Test Plan (?and screenshot)</vt:lpstr>
      <vt:lpstr>Component 4 Delivery Information v3 (Trello screenshot)</vt:lpstr>
      <vt:lpstr>Component 4 version 3  - Test Plan (?and screenshot)</vt:lpstr>
      <vt:lpstr>Component 5  Burger List v1 (Trello screenshot)</vt:lpstr>
      <vt:lpstr>Component 5 Burger List v1 - Test Plan ( screenshot)</vt:lpstr>
      <vt:lpstr>Component 5  Burger List v2 (Trello screenshot)</vt:lpstr>
      <vt:lpstr>Component 5 Burger List v2 Intergration - Test Plan ( screenshot)</vt:lpstr>
      <vt:lpstr>Component 6 – Ordering from burger list v1 (Trello screenshot)</vt:lpstr>
      <vt:lpstr>Component 6 – Ordering from burger list v1 - Test Plan ( screenshot)</vt:lpstr>
      <vt:lpstr>Component 6 – Ordering from burger list v2 (Trello screenshot)</vt:lpstr>
      <vt:lpstr>Component 6 – Ordering from burger list v2 - Test Plan ( screenshot)</vt:lpstr>
      <vt:lpstr>Component 6 – Ordering from burger list v3 (Trello screenshot)</vt:lpstr>
      <vt:lpstr>Component 6  - Test Plan Ordering from burger list v3 (?and screenshot)</vt:lpstr>
      <vt:lpstr>Component 6 – Ordering from burger list v4 (Trello screenshot)</vt:lpstr>
      <vt:lpstr>Component 6  - Test Plan Ordering from burger list v4 (?and screenshot)</vt:lpstr>
      <vt:lpstr>Component 7 Printing out Order – v1 (Trello screenshot)</vt:lpstr>
      <vt:lpstr>Component 7  - Test Plan Printing out Order – v1 (?and screenshot)</vt:lpstr>
      <vt:lpstr>Component 7 Printing out Order – v2 (Trello screenshot)</vt:lpstr>
      <vt:lpstr>Component 7  - Test Plan Printing out Order – v2 (?and screenshot)</vt:lpstr>
      <vt:lpstr>Component 7 Printing out Order – v3 (Trello screenshot)</vt:lpstr>
      <vt:lpstr>Component 7  - Test Plan Printing out Order – v3 (?and screenshot)</vt:lpstr>
      <vt:lpstr>Component 7 Printing out Order – v4 (Trello screenshot)</vt:lpstr>
      <vt:lpstr>Component 7  - Test Plan Printing out Order – v4 (?and screenshot)</vt:lpstr>
      <vt:lpstr>Component 7 Printing out Order – v5 (Trello screenshot)</vt:lpstr>
      <vt:lpstr>Component 7  - Test Plan Printing out Order – v5 (?and screenshot)</vt:lpstr>
      <vt:lpstr>Component 8 Confirming Order – v1 (Trello screenshot)</vt:lpstr>
      <vt:lpstr>Component 8 Confirming Order – v1(?and screenshot)</vt:lpstr>
      <vt:lpstr>Component 8 Confirming Order – v2 (Trello screenshot)</vt:lpstr>
      <vt:lpstr>Component 8 Confirming Order – v2(?and screenshot)</vt:lpstr>
      <vt:lpstr>Component 9 New Order or Exit– v1 (Trello screenshot)</vt:lpstr>
      <vt:lpstr>Component 9 New Order or Exit– v1(?and screenshot)</vt:lpstr>
      <vt:lpstr>Component 9 New Order or Exit– v2 (Trello screenshot)</vt:lpstr>
      <vt:lpstr>Component 9 New Order or Exit– v2(?and screenshot)</vt:lpstr>
      <vt:lpstr>Component 10 Integer Validation– v1 (Trello screenshot)</vt:lpstr>
      <vt:lpstr>Component 10 Integer Validation– v1(?and screenshot)</vt:lpstr>
      <vt:lpstr>Component 10 Integer Validation– v2 (Trello screenshot)</vt:lpstr>
      <vt:lpstr>Component 10 Integer Validation– v2(?and screenshot)</vt:lpstr>
      <vt:lpstr>Component 10 Integer Validation– v2(?and screenshot)</vt:lpstr>
      <vt:lpstr>Component 11 – String Validator – v1 ((Trello screenshot)</vt:lpstr>
      <vt:lpstr>Component 11 – String Validator – v1 ((?and screenshot)</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lastModifiedBy>dannelrajesh@gmail.com</cp:lastModifiedBy>
  <cp:revision>1</cp:revision>
  <dcterms:modified xsi:type="dcterms:W3CDTF">2023-08-10T09:35:18Z</dcterms:modified>
</cp:coreProperties>
</file>